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1" r:id="rId5"/>
    <p:sldId id="257" r:id="rId6"/>
    <p:sldId id="256" r:id="rId7"/>
    <p:sldId id="283" r:id="rId8"/>
    <p:sldId id="258" r:id="rId9"/>
    <p:sldId id="282" r:id="rId10"/>
    <p:sldId id="261" r:id="rId11"/>
    <p:sldId id="271" r:id="rId12"/>
    <p:sldId id="272" r:id="rId13"/>
    <p:sldId id="28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5BD"/>
    <a:srgbClr val="D7E01C"/>
    <a:srgbClr val="0E94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61" autoAdjust="0"/>
    <p:restoredTop sz="94660"/>
  </p:normalViewPr>
  <p:slideViewPr>
    <p:cSldViewPr snapToGrid="0">
      <p:cViewPr>
        <p:scale>
          <a:sx n="100" d="100"/>
          <a:sy n="100" d="100"/>
        </p:scale>
        <p:origin x="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sey Fredkin" userId="c5b4d401-e207-446f-8708-766261011cd9" providerId="ADAL" clId="{AD86665A-F509-4907-B0B7-B79EA3F69322}"/>
    <pc:docChg chg="custSel modSld">
      <pc:chgData name="Kelsey Fredkin" userId="c5b4d401-e207-446f-8708-766261011cd9" providerId="ADAL" clId="{AD86665A-F509-4907-B0B7-B79EA3F69322}" dt="2023-08-29T15:10:47.625" v="176" actId="20577"/>
      <pc:docMkLst>
        <pc:docMk/>
      </pc:docMkLst>
      <pc:sldChg chg="delSp modSp mod">
        <pc:chgData name="Kelsey Fredkin" userId="c5b4d401-e207-446f-8708-766261011cd9" providerId="ADAL" clId="{AD86665A-F509-4907-B0B7-B79EA3F69322}" dt="2023-08-29T13:19:12.902" v="9" actId="207"/>
        <pc:sldMkLst>
          <pc:docMk/>
          <pc:sldMk cId="3040747868" sldId="257"/>
        </pc:sldMkLst>
        <pc:spChg chg="mod">
          <ac:chgData name="Kelsey Fredkin" userId="c5b4d401-e207-446f-8708-766261011cd9" providerId="ADAL" clId="{AD86665A-F509-4907-B0B7-B79EA3F69322}" dt="2023-08-29T13:19:12.902" v="9" actId="207"/>
          <ac:spMkLst>
            <pc:docMk/>
            <pc:sldMk cId="3040747868" sldId="257"/>
            <ac:spMk id="17" creationId="{CB0458F5-035A-E43B-36D4-C3324107DD16}"/>
          </ac:spMkLst>
        </pc:spChg>
        <pc:picChg chg="del">
          <ac:chgData name="Kelsey Fredkin" userId="c5b4d401-e207-446f-8708-766261011cd9" providerId="ADAL" clId="{AD86665A-F509-4907-B0B7-B79EA3F69322}" dt="2023-08-29T13:18:50.440" v="3" actId="478"/>
          <ac:picMkLst>
            <pc:docMk/>
            <pc:sldMk cId="3040747868" sldId="257"/>
            <ac:picMk id="13" creationId="{949DC5EA-333F-440F-78A2-C7C859A0ED2D}"/>
          </ac:picMkLst>
        </pc:picChg>
      </pc:sldChg>
      <pc:sldChg chg="modSp mod">
        <pc:chgData name="Kelsey Fredkin" userId="c5b4d401-e207-446f-8708-766261011cd9" providerId="ADAL" clId="{AD86665A-F509-4907-B0B7-B79EA3F69322}" dt="2023-08-29T15:10:47.625" v="176" actId="20577"/>
        <pc:sldMkLst>
          <pc:docMk/>
          <pc:sldMk cId="800527218" sldId="281"/>
        </pc:sldMkLst>
        <pc:spChg chg="mod">
          <ac:chgData name="Kelsey Fredkin" userId="c5b4d401-e207-446f-8708-766261011cd9" providerId="ADAL" clId="{AD86665A-F509-4907-B0B7-B79EA3F69322}" dt="2023-08-29T15:10:47.625" v="176" actId="20577"/>
          <ac:spMkLst>
            <pc:docMk/>
            <pc:sldMk cId="800527218" sldId="281"/>
            <ac:spMk id="3" creationId="{4D4F5285-E2AF-A22B-55D0-7D0B8B2DCF3D}"/>
          </ac:spMkLst>
        </pc:spChg>
        <pc:spChg chg="mod">
          <ac:chgData name="Kelsey Fredkin" userId="c5b4d401-e207-446f-8708-766261011cd9" providerId="ADAL" clId="{AD86665A-F509-4907-B0B7-B79EA3F69322}" dt="2023-08-29T15:09:09.436" v="152" actId="1076"/>
          <ac:spMkLst>
            <pc:docMk/>
            <pc:sldMk cId="800527218" sldId="281"/>
            <ac:spMk id="6" creationId="{5F1D859E-8085-BFEA-D6CA-20BD42F7E538}"/>
          </ac:spMkLst>
        </pc:spChg>
      </pc:sldChg>
    </pc:docChg>
  </pc:docChgLst>
  <pc:docChgLst>
    <pc:chgData name="Kelsey Fredkin" userId="S::kelsey.fredkin@acrpnet.org::c5b4d401-e207-446f-8708-766261011cd9" providerId="AD" clId="Web-{31076376-24C6-00FC-BE89-6ED1A341BFB8}"/>
    <pc:docChg chg="modSld">
      <pc:chgData name="Kelsey Fredkin" userId="S::kelsey.fredkin@acrpnet.org::c5b4d401-e207-446f-8708-766261011cd9" providerId="AD" clId="Web-{31076376-24C6-00FC-BE89-6ED1A341BFB8}" dt="2023-08-25T14:18:31.639" v="17"/>
      <pc:docMkLst>
        <pc:docMk/>
      </pc:docMkLst>
      <pc:sldChg chg="modSp">
        <pc:chgData name="Kelsey Fredkin" userId="S::kelsey.fredkin@acrpnet.org::c5b4d401-e207-446f-8708-766261011cd9" providerId="AD" clId="Web-{31076376-24C6-00FC-BE89-6ED1A341BFB8}" dt="2023-08-25T14:18:31.639" v="17"/>
        <pc:sldMkLst>
          <pc:docMk/>
          <pc:sldMk cId="3040747868" sldId="257"/>
        </pc:sldMkLst>
        <pc:spChg chg="mod">
          <ac:chgData name="Kelsey Fredkin" userId="S::kelsey.fredkin@acrpnet.org::c5b4d401-e207-446f-8708-766261011cd9" providerId="AD" clId="Web-{31076376-24C6-00FC-BE89-6ED1A341BFB8}" dt="2023-08-25T14:18:31.639" v="17"/>
          <ac:spMkLst>
            <pc:docMk/>
            <pc:sldMk cId="3040747868" sldId="257"/>
            <ac:spMk id="17" creationId="{CB0458F5-035A-E43B-36D4-C3324107DD1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38E6B48-B1AE-73A1-05F5-38405647ED44}"/>
              </a:ext>
            </a:extLst>
          </p:cNvPr>
          <p:cNvSpPr>
            <a:spLocks noGrp="1"/>
          </p:cNvSpPr>
          <p:nvPr>
            <p:ph type="pic" sz="quarter" idx="10" hasCustomPrompt="1"/>
          </p:nvPr>
        </p:nvSpPr>
        <p:spPr>
          <a:xfrm>
            <a:off x="2500313" y="5932488"/>
            <a:ext cx="3063875" cy="773112"/>
          </a:xfrm>
          <a:prstGeom prst="rect">
            <a:avLst/>
          </a:prstGeom>
        </p:spPr>
        <p:txBody>
          <a:bodyPr/>
          <a:lstStyle>
            <a:lvl1pPr>
              <a:defRPr sz="1000"/>
            </a:lvl1pPr>
          </a:lstStyle>
          <a:p>
            <a:r>
              <a:rPr lang="en-US" dirty="0"/>
              <a:t>Click to add logo</a:t>
            </a:r>
          </a:p>
        </p:txBody>
      </p:sp>
    </p:spTree>
    <p:extLst>
      <p:ext uri="{BB962C8B-B14F-4D97-AF65-F5344CB8AC3E}">
        <p14:creationId xmlns:p14="http://schemas.microsoft.com/office/powerpoint/2010/main" val="612007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DC0F455-7D1A-D6BC-C4B1-C2302FAEB513}"/>
              </a:ext>
            </a:extLst>
          </p:cNvPr>
          <p:cNvSpPr>
            <a:spLocks noGrp="1"/>
          </p:cNvSpPr>
          <p:nvPr>
            <p:ph type="pic" sz="quarter" idx="10"/>
          </p:nvPr>
        </p:nvSpPr>
        <p:spPr>
          <a:xfrm>
            <a:off x="7048502" y="1028700"/>
            <a:ext cx="4114799" cy="4800600"/>
          </a:xfrm>
          <a:custGeom>
            <a:avLst/>
            <a:gdLst>
              <a:gd name="connsiteX0" fmla="*/ 0 w 4114799"/>
              <a:gd name="connsiteY0" fmla="*/ 0 h 4800600"/>
              <a:gd name="connsiteX1" fmla="*/ 4114799 w 4114799"/>
              <a:gd name="connsiteY1" fmla="*/ 0 h 4800600"/>
              <a:gd name="connsiteX2" fmla="*/ 4114799 w 4114799"/>
              <a:gd name="connsiteY2" fmla="*/ 4800600 h 4800600"/>
              <a:gd name="connsiteX3" fmla="*/ 0 w 4114799"/>
              <a:gd name="connsiteY3" fmla="*/ 4800600 h 4800600"/>
            </a:gdLst>
            <a:ahLst/>
            <a:cxnLst>
              <a:cxn ang="0">
                <a:pos x="connsiteX0" y="connsiteY0"/>
              </a:cxn>
              <a:cxn ang="0">
                <a:pos x="connsiteX1" y="connsiteY1"/>
              </a:cxn>
              <a:cxn ang="0">
                <a:pos x="connsiteX2" y="connsiteY2"/>
              </a:cxn>
              <a:cxn ang="0">
                <a:pos x="connsiteX3" y="connsiteY3"/>
              </a:cxn>
            </a:cxnLst>
            <a:rect l="l" t="t" r="r" b="b"/>
            <a:pathLst>
              <a:path w="4114799" h="4800600">
                <a:moveTo>
                  <a:pt x="0" y="0"/>
                </a:moveTo>
                <a:lnTo>
                  <a:pt x="4114799" y="0"/>
                </a:lnTo>
                <a:lnTo>
                  <a:pt x="4114799" y="4800600"/>
                </a:lnTo>
                <a:lnTo>
                  <a:pt x="0" y="4800600"/>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2586261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Title Slid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2324EF52-6847-3DD3-D4DA-9F52FB92DC37}"/>
              </a:ext>
            </a:extLst>
          </p:cNvPr>
          <p:cNvSpPr>
            <a:spLocks noGrp="1"/>
          </p:cNvSpPr>
          <p:nvPr>
            <p:ph type="pic" sz="quarter" idx="12"/>
          </p:nvPr>
        </p:nvSpPr>
        <p:spPr>
          <a:xfrm>
            <a:off x="9140370" y="2578396"/>
            <a:ext cx="2067379" cy="2083707"/>
          </a:xfrm>
          <a:custGeom>
            <a:avLst/>
            <a:gdLst>
              <a:gd name="connsiteX0" fmla="*/ 0 w 2067379"/>
              <a:gd name="connsiteY0" fmla="*/ 0 h 2083707"/>
              <a:gd name="connsiteX1" fmla="*/ 2067379 w 2067379"/>
              <a:gd name="connsiteY1" fmla="*/ 0 h 2083707"/>
              <a:gd name="connsiteX2" fmla="*/ 2067379 w 2067379"/>
              <a:gd name="connsiteY2" fmla="*/ 2083707 h 2083707"/>
              <a:gd name="connsiteX3" fmla="*/ 0 w 2067379"/>
              <a:gd name="connsiteY3" fmla="*/ 2083707 h 2083707"/>
            </a:gdLst>
            <a:ahLst/>
            <a:cxnLst>
              <a:cxn ang="0">
                <a:pos x="connsiteX0" y="connsiteY0"/>
              </a:cxn>
              <a:cxn ang="0">
                <a:pos x="connsiteX1" y="connsiteY1"/>
              </a:cxn>
              <a:cxn ang="0">
                <a:pos x="connsiteX2" y="connsiteY2"/>
              </a:cxn>
              <a:cxn ang="0">
                <a:pos x="connsiteX3" y="connsiteY3"/>
              </a:cxn>
            </a:cxnLst>
            <a:rect l="l" t="t" r="r" b="b"/>
            <a:pathLst>
              <a:path w="2067379" h="2083707">
                <a:moveTo>
                  <a:pt x="0" y="0"/>
                </a:moveTo>
                <a:lnTo>
                  <a:pt x="2067379" y="0"/>
                </a:lnTo>
                <a:lnTo>
                  <a:pt x="2067379" y="2083707"/>
                </a:lnTo>
                <a:lnTo>
                  <a:pt x="0" y="2083707"/>
                </a:lnTo>
                <a:close/>
              </a:path>
            </a:pathLst>
          </a:custGeom>
        </p:spPr>
        <p:txBody>
          <a:bodyPr wrap="square" anchor="ctr">
            <a:noAutofit/>
          </a:bodyPr>
          <a:lstStyle>
            <a:lvl1pPr marL="0" indent="0" algn="ctr">
              <a:buFontTx/>
              <a:buNone/>
              <a:defRPr sz="1200"/>
            </a:lvl1pPr>
          </a:lstStyle>
          <a:p>
            <a:endParaRPr lang="en-US"/>
          </a:p>
        </p:txBody>
      </p:sp>
      <p:sp>
        <p:nvSpPr>
          <p:cNvPr id="8" name="Picture Placeholder 7">
            <a:extLst>
              <a:ext uri="{FF2B5EF4-FFF2-40B4-BE49-F238E27FC236}">
                <a16:creationId xmlns:a16="http://schemas.microsoft.com/office/drawing/2014/main" id="{D9686852-D1B6-C330-2924-A5F1477D7584}"/>
              </a:ext>
            </a:extLst>
          </p:cNvPr>
          <p:cNvSpPr>
            <a:spLocks noGrp="1"/>
          </p:cNvSpPr>
          <p:nvPr>
            <p:ph type="pic" sz="quarter" idx="10"/>
          </p:nvPr>
        </p:nvSpPr>
        <p:spPr>
          <a:xfrm>
            <a:off x="4415538" y="2578396"/>
            <a:ext cx="2067379" cy="2083707"/>
          </a:xfrm>
          <a:custGeom>
            <a:avLst/>
            <a:gdLst>
              <a:gd name="connsiteX0" fmla="*/ 0 w 2067379"/>
              <a:gd name="connsiteY0" fmla="*/ 0 h 2083707"/>
              <a:gd name="connsiteX1" fmla="*/ 2067379 w 2067379"/>
              <a:gd name="connsiteY1" fmla="*/ 0 h 2083707"/>
              <a:gd name="connsiteX2" fmla="*/ 2067379 w 2067379"/>
              <a:gd name="connsiteY2" fmla="*/ 2083707 h 2083707"/>
              <a:gd name="connsiteX3" fmla="*/ 0 w 2067379"/>
              <a:gd name="connsiteY3" fmla="*/ 2083707 h 2083707"/>
            </a:gdLst>
            <a:ahLst/>
            <a:cxnLst>
              <a:cxn ang="0">
                <a:pos x="connsiteX0" y="connsiteY0"/>
              </a:cxn>
              <a:cxn ang="0">
                <a:pos x="connsiteX1" y="connsiteY1"/>
              </a:cxn>
              <a:cxn ang="0">
                <a:pos x="connsiteX2" y="connsiteY2"/>
              </a:cxn>
              <a:cxn ang="0">
                <a:pos x="connsiteX3" y="connsiteY3"/>
              </a:cxn>
            </a:cxnLst>
            <a:rect l="l" t="t" r="r" b="b"/>
            <a:pathLst>
              <a:path w="2067379" h="2083707">
                <a:moveTo>
                  <a:pt x="0" y="0"/>
                </a:moveTo>
                <a:lnTo>
                  <a:pt x="2067379" y="0"/>
                </a:lnTo>
                <a:lnTo>
                  <a:pt x="2067379" y="2083707"/>
                </a:lnTo>
                <a:lnTo>
                  <a:pt x="0" y="2083707"/>
                </a:lnTo>
                <a:close/>
              </a:path>
            </a:pathLst>
          </a:custGeom>
        </p:spPr>
        <p:txBody>
          <a:bodyPr wrap="square" anchor="ctr">
            <a:noAutofit/>
          </a:bodyPr>
          <a:lstStyle>
            <a:lvl1pPr marL="0" indent="0" algn="ctr">
              <a:buFontTx/>
              <a:buNone/>
              <a:defRPr sz="1200"/>
            </a:lvl1pPr>
          </a:lstStyle>
          <a:p>
            <a:endParaRPr lang="en-US"/>
          </a:p>
        </p:txBody>
      </p:sp>
      <p:sp>
        <p:nvSpPr>
          <p:cNvPr id="9" name="Picture Placeholder 8">
            <a:extLst>
              <a:ext uri="{FF2B5EF4-FFF2-40B4-BE49-F238E27FC236}">
                <a16:creationId xmlns:a16="http://schemas.microsoft.com/office/drawing/2014/main" id="{A3FC99F7-53C9-A32A-1A06-196BE984D884}"/>
              </a:ext>
            </a:extLst>
          </p:cNvPr>
          <p:cNvSpPr>
            <a:spLocks noGrp="1"/>
          </p:cNvSpPr>
          <p:nvPr>
            <p:ph type="pic" sz="quarter" idx="11"/>
          </p:nvPr>
        </p:nvSpPr>
        <p:spPr>
          <a:xfrm>
            <a:off x="6777954" y="2578396"/>
            <a:ext cx="2067379" cy="2083707"/>
          </a:xfrm>
          <a:custGeom>
            <a:avLst/>
            <a:gdLst>
              <a:gd name="connsiteX0" fmla="*/ 0 w 2067379"/>
              <a:gd name="connsiteY0" fmla="*/ 0 h 2083707"/>
              <a:gd name="connsiteX1" fmla="*/ 2067379 w 2067379"/>
              <a:gd name="connsiteY1" fmla="*/ 0 h 2083707"/>
              <a:gd name="connsiteX2" fmla="*/ 2067379 w 2067379"/>
              <a:gd name="connsiteY2" fmla="*/ 2083707 h 2083707"/>
              <a:gd name="connsiteX3" fmla="*/ 0 w 2067379"/>
              <a:gd name="connsiteY3" fmla="*/ 2083707 h 2083707"/>
            </a:gdLst>
            <a:ahLst/>
            <a:cxnLst>
              <a:cxn ang="0">
                <a:pos x="connsiteX0" y="connsiteY0"/>
              </a:cxn>
              <a:cxn ang="0">
                <a:pos x="connsiteX1" y="connsiteY1"/>
              </a:cxn>
              <a:cxn ang="0">
                <a:pos x="connsiteX2" y="connsiteY2"/>
              </a:cxn>
              <a:cxn ang="0">
                <a:pos x="connsiteX3" y="connsiteY3"/>
              </a:cxn>
            </a:cxnLst>
            <a:rect l="l" t="t" r="r" b="b"/>
            <a:pathLst>
              <a:path w="2067379" h="2083707">
                <a:moveTo>
                  <a:pt x="0" y="0"/>
                </a:moveTo>
                <a:lnTo>
                  <a:pt x="2067379" y="0"/>
                </a:lnTo>
                <a:lnTo>
                  <a:pt x="2067379" y="2083707"/>
                </a:lnTo>
                <a:lnTo>
                  <a:pt x="0" y="2083707"/>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309340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FCB1B4C-6B1D-70EB-B008-9FFCD5ADBF35}"/>
              </a:ext>
            </a:extLst>
          </p:cNvPr>
          <p:cNvSpPr>
            <a:spLocks noGrp="1"/>
          </p:cNvSpPr>
          <p:nvPr>
            <p:ph type="pic" sz="quarter" idx="10"/>
          </p:nvPr>
        </p:nvSpPr>
        <p:spPr>
          <a:xfrm>
            <a:off x="8596084" y="0"/>
            <a:ext cx="3595916" cy="6858000"/>
          </a:xfrm>
          <a:custGeom>
            <a:avLst/>
            <a:gdLst>
              <a:gd name="connsiteX0" fmla="*/ 0 w 3595916"/>
              <a:gd name="connsiteY0" fmla="*/ 0 h 6858000"/>
              <a:gd name="connsiteX1" fmla="*/ 3595916 w 3595916"/>
              <a:gd name="connsiteY1" fmla="*/ 0 h 6858000"/>
              <a:gd name="connsiteX2" fmla="*/ 3595916 w 3595916"/>
              <a:gd name="connsiteY2" fmla="*/ 6858000 h 6858000"/>
              <a:gd name="connsiteX3" fmla="*/ 0 w 359591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95916" h="6858000">
                <a:moveTo>
                  <a:pt x="0" y="0"/>
                </a:moveTo>
                <a:lnTo>
                  <a:pt x="3595916" y="0"/>
                </a:lnTo>
                <a:lnTo>
                  <a:pt x="3595916" y="6858000"/>
                </a:lnTo>
                <a:lnTo>
                  <a:pt x="0" y="6858000"/>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1544947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F0FCF6-4AAF-EE96-A3BA-178C38E179AC}"/>
              </a:ext>
            </a:extLst>
          </p:cNvPr>
          <p:cNvSpPr>
            <a:spLocks noGrp="1"/>
          </p:cNvSpPr>
          <p:nvPr>
            <p:ph type="pic" sz="quarter" idx="10"/>
          </p:nvPr>
        </p:nvSpPr>
        <p:spPr>
          <a:xfrm>
            <a:off x="4583717" y="2487523"/>
            <a:ext cx="3024567" cy="3683000"/>
          </a:xfrm>
          <a:custGeom>
            <a:avLst/>
            <a:gdLst>
              <a:gd name="connsiteX0" fmla="*/ 0 w 3024567"/>
              <a:gd name="connsiteY0" fmla="*/ 0 h 3683000"/>
              <a:gd name="connsiteX1" fmla="*/ 3024567 w 3024567"/>
              <a:gd name="connsiteY1" fmla="*/ 0 h 3683000"/>
              <a:gd name="connsiteX2" fmla="*/ 3024567 w 3024567"/>
              <a:gd name="connsiteY2" fmla="*/ 3683000 h 3683000"/>
              <a:gd name="connsiteX3" fmla="*/ 0 w 3024567"/>
              <a:gd name="connsiteY3" fmla="*/ 3683000 h 3683000"/>
            </a:gdLst>
            <a:ahLst/>
            <a:cxnLst>
              <a:cxn ang="0">
                <a:pos x="connsiteX0" y="connsiteY0"/>
              </a:cxn>
              <a:cxn ang="0">
                <a:pos x="connsiteX1" y="connsiteY1"/>
              </a:cxn>
              <a:cxn ang="0">
                <a:pos x="connsiteX2" y="connsiteY2"/>
              </a:cxn>
              <a:cxn ang="0">
                <a:pos x="connsiteX3" y="connsiteY3"/>
              </a:cxn>
            </a:cxnLst>
            <a:rect l="l" t="t" r="r" b="b"/>
            <a:pathLst>
              <a:path w="3024567" h="3683000">
                <a:moveTo>
                  <a:pt x="0" y="0"/>
                </a:moveTo>
                <a:lnTo>
                  <a:pt x="3024567" y="0"/>
                </a:lnTo>
                <a:lnTo>
                  <a:pt x="3024567" y="3683000"/>
                </a:lnTo>
                <a:lnTo>
                  <a:pt x="0" y="3683000"/>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125075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3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65432E9-2978-64D1-576C-E4D8E72DF5B7}"/>
              </a:ext>
            </a:extLst>
          </p:cNvPr>
          <p:cNvSpPr>
            <a:spLocks noGrp="1"/>
          </p:cNvSpPr>
          <p:nvPr>
            <p:ph type="pic" sz="quarter" idx="11"/>
          </p:nvPr>
        </p:nvSpPr>
        <p:spPr>
          <a:xfrm>
            <a:off x="7561943" y="2598207"/>
            <a:ext cx="3570514" cy="3194944"/>
          </a:xfrm>
          <a:custGeom>
            <a:avLst/>
            <a:gdLst>
              <a:gd name="connsiteX0" fmla="*/ 0 w 3570514"/>
              <a:gd name="connsiteY0" fmla="*/ 0 h 3194944"/>
              <a:gd name="connsiteX1" fmla="*/ 3570514 w 3570514"/>
              <a:gd name="connsiteY1" fmla="*/ 0 h 3194944"/>
              <a:gd name="connsiteX2" fmla="*/ 3570514 w 3570514"/>
              <a:gd name="connsiteY2" fmla="*/ 3194944 h 3194944"/>
              <a:gd name="connsiteX3" fmla="*/ 0 w 3570514"/>
              <a:gd name="connsiteY3" fmla="*/ 3194944 h 3194944"/>
            </a:gdLst>
            <a:ahLst/>
            <a:cxnLst>
              <a:cxn ang="0">
                <a:pos x="connsiteX0" y="connsiteY0"/>
              </a:cxn>
              <a:cxn ang="0">
                <a:pos x="connsiteX1" y="connsiteY1"/>
              </a:cxn>
              <a:cxn ang="0">
                <a:pos x="connsiteX2" y="connsiteY2"/>
              </a:cxn>
              <a:cxn ang="0">
                <a:pos x="connsiteX3" y="connsiteY3"/>
              </a:cxn>
            </a:cxnLst>
            <a:rect l="l" t="t" r="r" b="b"/>
            <a:pathLst>
              <a:path w="3570514" h="3194944">
                <a:moveTo>
                  <a:pt x="0" y="0"/>
                </a:moveTo>
                <a:lnTo>
                  <a:pt x="3570514" y="0"/>
                </a:lnTo>
                <a:lnTo>
                  <a:pt x="3570514" y="3194944"/>
                </a:lnTo>
                <a:lnTo>
                  <a:pt x="0" y="3194944"/>
                </a:lnTo>
                <a:close/>
              </a:path>
            </a:pathLst>
          </a:custGeom>
        </p:spPr>
        <p:txBody>
          <a:bodyPr wrap="square" anchor="ctr">
            <a:noAutofit/>
          </a:bodyPr>
          <a:lstStyle>
            <a:lvl1pPr marL="0" indent="0" algn="ctr">
              <a:buFontTx/>
              <a:buNone/>
              <a:defRPr sz="1200"/>
            </a:lvl1pPr>
          </a:lstStyle>
          <a:p>
            <a:endParaRPr lang="en-US"/>
          </a:p>
        </p:txBody>
      </p:sp>
      <p:sp>
        <p:nvSpPr>
          <p:cNvPr id="6" name="Picture Placeholder 5">
            <a:extLst>
              <a:ext uri="{FF2B5EF4-FFF2-40B4-BE49-F238E27FC236}">
                <a16:creationId xmlns:a16="http://schemas.microsoft.com/office/drawing/2014/main" id="{4489574B-C084-9319-B7D6-625938E4651B}"/>
              </a:ext>
            </a:extLst>
          </p:cNvPr>
          <p:cNvSpPr>
            <a:spLocks noGrp="1"/>
          </p:cNvSpPr>
          <p:nvPr>
            <p:ph type="pic" sz="quarter" idx="10"/>
          </p:nvPr>
        </p:nvSpPr>
        <p:spPr>
          <a:xfrm>
            <a:off x="1059544" y="2598207"/>
            <a:ext cx="6168571" cy="3194944"/>
          </a:xfrm>
          <a:custGeom>
            <a:avLst/>
            <a:gdLst>
              <a:gd name="connsiteX0" fmla="*/ 0 w 6168571"/>
              <a:gd name="connsiteY0" fmla="*/ 0 h 3194944"/>
              <a:gd name="connsiteX1" fmla="*/ 6168571 w 6168571"/>
              <a:gd name="connsiteY1" fmla="*/ 0 h 3194944"/>
              <a:gd name="connsiteX2" fmla="*/ 6168571 w 6168571"/>
              <a:gd name="connsiteY2" fmla="*/ 3194944 h 3194944"/>
              <a:gd name="connsiteX3" fmla="*/ 0 w 6168571"/>
              <a:gd name="connsiteY3" fmla="*/ 3194944 h 3194944"/>
            </a:gdLst>
            <a:ahLst/>
            <a:cxnLst>
              <a:cxn ang="0">
                <a:pos x="connsiteX0" y="connsiteY0"/>
              </a:cxn>
              <a:cxn ang="0">
                <a:pos x="connsiteX1" y="connsiteY1"/>
              </a:cxn>
              <a:cxn ang="0">
                <a:pos x="connsiteX2" y="connsiteY2"/>
              </a:cxn>
              <a:cxn ang="0">
                <a:pos x="connsiteX3" y="connsiteY3"/>
              </a:cxn>
            </a:cxnLst>
            <a:rect l="l" t="t" r="r" b="b"/>
            <a:pathLst>
              <a:path w="6168571" h="3194944">
                <a:moveTo>
                  <a:pt x="0" y="0"/>
                </a:moveTo>
                <a:lnTo>
                  <a:pt x="6168571" y="0"/>
                </a:lnTo>
                <a:lnTo>
                  <a:pt x="6168571" y="3194944"/>
                </a:lnTo>
                <a:lnTo>
                  <a:pt x="0" y="3194944"/>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3478403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4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5F2A1C9-6907-0175-0F34-3B170AFE2003}"/>
              </a:ext>
            </a:extLst>
          </p:cNvPr>
          <p:cNvSpPr>
            <a:spLocks noGrp="1"/>
          </p:cNvSpPr>
          <p:nvPr>
            <p:ph type="pic" sz="quarter" idx="10"/>
          </p:nvPr>
        </p:nvSpPr>
        <p:spPr>
          <a:xfrm>
            <a:off x="1945822" y="2582464"/>
            <a:ext cx="4359727" cy="2479393"/>
          </a:xfrm>
          <a:custGeom>
            <a:avLst/>
            <a:gdLst>
              <a:gd name="connsiteX0" fmla="*/ 0 w 4359727"/>
              <a:gd name="connsiteY0" fmla="*/ 0 h 2479393"/>
              <a:gd name="connsiteX1" fmla="*/ 4359727 w 4359727"/>
              <a:gd name="connsiteY1" fmla="*/ 0 h 2479393"/>
              <a:gd name="connsiteX2" fmla="*/ 4359727 w 4359727"/>
              <a:gd name="connsiteY2" fmla="*/ 2479393 h 2479393"/>
              <a:gd name="connsiteX3" fmla="*/ 0 w 4359727"/>
              <a:gd name="connsiteY3" fmla="*/ 2479393 h 2479393"/>
            </a:gdLst>
            <a:ahLst/>
            <a:cxnLst>
              <a:cxn ang="0">
                <a:pos x="connsiteX0" y="connsiteY0"/>
              </a:cxn>
              <a:cxn ang="0">
                <a:pos x="connsiteX1" y="connsiteY1"/>
              </a:cxn>
              <a:cxn ang="0">
                <a:pos x="connsiteX2" y="connsiteY2"/>
              </a:cxn>
              <a:cxn ang="0">
                <a:pos x="connsiteX3" y="connsiteY3"/>
              </a:cxn>
            </a:cxnLst>
            <a:rect l="l" t="t" r="r" b="b"/>
            <a:pathLst>
              <a:path w="4359727" h="2479393">
                <a:moveTo>
                  <a:pt x="0" y="0"/>
                </a:moveTo>
                <a:lnTo>
                  <a:pt x="4359727" y="0"/>
                </a:lnTo>
                <a:lnTo>
                  <a:pt x="4359727" y="2479393"/>
                </a:lnTo>
                <a:lnTo>
                  <a:pt x="0" y="2479393"/>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691414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2929FCB4-29BC-0C07-F6CE-A52314F29C18}"/>
              </a:ext>
            </a:extLst>
          </p:cNvPr>
          <p:cNvSpPr>
            <a:spLocks noGrp="1"/>
          </p:cNvSpPr>
          <p:nvPr>
            <p:ph type="pic" sz="quarter" idx="10"/>
          </p:nvPr>
        </p:nvSpPr>
        <p:spPr>
          <a:xfrm>
            <a:off x="7767197" y="828549"/>
            <a:ext cx="3257788" cy="5000105"/>
          </a:xfrm>
          <a:custGeom>
            <a:avLst/>
            <a:gdLst>
              <a:gd name="connsiteX0" fmla="*/ 0 w 3257788"/>
              <a:gd name="connsiteY0" fmla="*/ 0 h 5000105"/>
              <a:gd name="connsiteX1" fmla="*/ 3257788 w 3257788"/>
              <a:gd name="connsiteY1" fmla="*/ 0 h 5000105"/>
              <a:gd name="connsiteX2" fmla="*/ 3257788 w 3257788"/>
              <a:gd name="connsiteY2" fmla="*/ 5000105 h 5000105"/>
              <a:gd name="connsiteX3" fmla="*/ 0 w 3257788"/>
              <a:gd name="connsiteY3" fmla="*/ 5000105 h 5000105"/>
            </a:gdLst>
            <a:ahLst/>
            <a:cxnLst>
              <a:cxn ang="0">
                <a:pos x="connsiteX0" y="connsiteY0"/>
              </a:cxn>
              <a:cxn ang="0">
                <a:pos x="connsiteX1" y="connsiteY1"/>
              </a:cxn>
              <a:cxn ang="0">
                <a:pos x="connsiteX2" y="connsiteY2"/>
              </a:cxn>
              <a:cxn ang="0">
                <a:pos x="connsiteX3" y="connsiteY3"/>
              </a:cxn>
            </a:cxnLst>
            <a:rect l="l" t="t" r="r" b="b"/>
            <a:pathLst>
              <a:path w="3257788" h="5000105">
                <a:moveTo>
                  <a:pt x="0" y="0"/>
                </a:moveTo>
                <a:lnTo>
                  <a:pt x="3257788" y="0"/>
                </a:lnTo>
                <a:lnTo>
                  <a:pt x="3257788" y="5000105"/>
                </a:lnTo>
                <a:lnTo>
                  <a:pt x="0" y="5000105"/>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882079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ADA188D-65C1-1B70-8F9B-ACF17AE9F416}"/>
              </a:ext>
            </a:extLst>
          </p:cNvPr>
          <p:cNvSpPr>
            <a:spLocks noGrp="1"/>
          </p:cNvSpPr>
          <p:nvPr>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44563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CB1E70F-D5DC-F7FE-F2C5-F3A1D13B7589}"/>
              </a:ext>
            </a:extLst>
          </p:cNvPr>
          <p:cNvSpPr>
            <a:spLocks noGrp="1"/>
          </p:cNvSpPr>
          <p:nvPr>
            <p:ph type="pic" sz="quarter" idx="10"/>
          </p:nvPr>
        </p:nvSpPr>
        <p:spPr>
          <a:xfrm>
            <a:off x="1" y="1"/>
            <a:ext cx="5696666" cy="6857999"/>
          </a:xfrm>
          <a:custGeom>
            <a:avLst/>
            <a:gdLst>
              <a:gd name="connsiteX0" fmla="*/ 0 w 5696666"/>
              <a:gd name="connsiteY0" fmla="*/ 0 h 6857999"/>
              <a:gd name="connsiteX1" fmla="*/ 5696666 w 5696666"/>
              <a:gd name="connsiteY1" fmla="*/ 0 h 6857999"/>
              <a:gd name="connsiteX2" fmla="*/ 5696666 w 5696666"/>
              <a:gd name="connsiteY2" fmla="*/ 6857999 h 6857999"/>
              <a:gd name="connsiteX3" fmla="*/ 0 w 5696666"/>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5696666" h="6857999">
                <a:moveTo>
                  <a:pt x="0" y="0"/>
                </a:moveTo>
                <a:lnTo>
                  <a:pt x="5696666" y="0"/>
                </a:lnTo>
                <a:lnTo>
                  <a:pt x="5696666" y="6857999"/>
                </a:lnTo>
                <a:lnTo>
                  <a:pt x="0" y="6857999"/>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471384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E046572-59C0-6495-19DB-00C5FDF2F503}"/>
              </a:ext>
            </a:extLst>
          </p:cNvPr>
          <p:cNvSpPr>
            <a:spLocks noGrp="1"/>
          </p:cNvSpPr>
          <p:nvPr>
            <p:ph type="pic" sz="quarter" idx="10"/>
          </p:nvPr>
        </p:nvSpPr>
        <p:spPr>
          <a:xfrm>
            <a:off x="910986" y="3162300"/>
            <a:ext cx="5867185" cy="3019476"/>
          </a:xfrm>
          <a:custGeom>
            <a:avLst/>
            <a:gdLst>
              <a:gd name="connsiteX0" fmla="*/ 0 w 5867185"/>
              <a:gd name="connsiteY0" fmla="*/ 0 h 3019476"/>
              <a:gd name="connsiteX1" fmla="*/ 5867185 w 5867185"/>
              <a:gd name="connsiteY1" fmla="*/ 0 h 3019476"/>
              <a:gd name="connsiteX2" fmla="*/ 5867185 w 5867185"/>
              <a:gd name="connsiteY2" fmla="*/ 3019476 h 3019476"/>
              <a:gd name="connsiteX3" fmla="*/ 0 w 5867185"/>
              <a:gd name="connsiteY3" fmla="*/ 3019476 h 3019476"/>
            </a:gdLst>
            <a:ahLst/>
            <a:cxnLst>
              <a:cxn ang="0">
                <a:pos x="connsiteX0" y="connsiteY0"/>
              </a:cxn>
              <a:cxn ang="0">
                <a:pos x="connsiteX1" y="connsiteY1"/>
              </a:cxn>
              <a:cxn ang="0">
                <a:pos x="connsiteX2" y="connsiteY2"/>
              </a:cxn>
              <a:cxn ang="0">
                <a:pos x="connsiteX3" y="connsiteY3"/>
              </a:cxn>
            </a:cxnLst>
            <a:rect l="l" t="t" r="r" b="b"/>
            <a:pathLst>
              <a:path w="5867185" h="3019476">
                <a:moveTo>
                  <a:pt x="0" y="0"/>
                </a:moveTo>
                <a:lnTo>
                  <a:pt x="5867185" y="0"/>
                </a:lnTo>
                <a:lnTo>
                  <a:pt x="5867185" y="3019476"/>
                </a:lnTo>
                <a:lnTo>
                  <a:pt x="0" y="3019476"/>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3293876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2F40F6A9-B391-828C-9259-A6023850786F}"/>
              </a:ext>
            </a:extLst>
          </p:cNvPr>
          <p:cNvSpPr>
            <a:spLocks noGrp="1"/>
          </p:cNvSpPr>
          <p:nvPr>
            <p:ph type="pic" sz="quarter" idx="10"/>
          </p:nvPr>
        </p:nvSpPr>
        <p:spPr>
          <a:xfrm>
            <a:off x="6694048" y="3281987"/>
            <a:ext cx="3908036" cy="2144486"/>
          </a:xfrm>
          <a:custGeom>
            <a:avLst/>
            <a:gdLst>
              <a:gd name="connsiteX0" fmla="*/ 0 w 3908036"/>
              <a:gd name="connsiteY0" fmla="*/ 0 h 2144486"/>
              <a:gd name="connsiteX1" fmla="*/ 3908036 w 3908036"/>
              <a:gd name="connsiteY1" fmla="*/ 0 h 2144486"/>
              <a:gd name="connsiteX2" fmla="*/ 3908036 w 3908036"/>
              <a:gd name="connsiteY2" fmla="*/ 2144486 h 2144486"/>
              <a:gd name="connsiteX3" fmla="*/ 0 w 3908036"/>
              <a:gd name="connsiteY3" fmla="*/ 2144486 h 2144486"/>
            </a:gdLst>
            <a:ahLst/>
            <a:cxnLst>
              <a:cxn ang="0">
                <a:pos x="connsiteX0" y="connsiteY0"/>
              </a:cxn>
              <a:cxn ang="0">
                <a:pos x="connsiteX1" y="connsiteY1"/>
              </a:cxn>
              <a:cxn ang="0">
                <a:pos x="connsiteX2" y="connsiteY2"/>
              </a:cxn>
              <a:cxn ang="0">
                <a:pos x="connsiteX3" y="connsiteY3"/>
              </a:cxn>
            </a:cxnLst>
            <a:rect l="l" t="t" r="r" b="b"/>
            <a:pathLst>
              <a:path w="3908036" h="2144486">
                <a:moveTo>
                  <a:pt x="0" y="0"/>
                </a:moveTo>
                <a:lnTo>
                  <a:pt x="3908036" y="0"/>
                </a:lnTo>
                <a:lnTo>
                  <a:pt x="3908036" y="2144486"/>
                </a:lnTo>
                <a:lnTo>
                  <a:pt x="0" y="2144486"/>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320187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4CCFC81-8D65-B649-B56F-FC0DE858834C}"/>
              </a:ext>
            </a:extLst>
          </p:cNvPr>
          <p:cNvSpPr>
            <a:spLocks noGrp="1"/>
          </p:cNvSpPr>
          <p:nvPr>
            <p:ph type="pic" sz="quarter" idx="10"/>
          </p:nvPr>
        </p:nvSpPr>
        <p:spPr>
          <a:xfrm>
            <a:off x="1581150" y="1581150"/>
            <a:ext cx="5410200" cy="3695700"/>
          </a:xfrm>
          <a:custGeom>
            <a:avLst/>
            <a:gdLst>
              <a:gd name="connsiteX0" fmla="*/ 0 w 5410200"/>
              <a:gd name="connsiteY0" fmla="*/ 0 h 3695700"/>
              <a:gd name="connsiteX1" fmla="*/ 5410200 w 5410200"/>
              <a:gd name="connsiteY1" fmla="*/ 0 h 3695700"/>
              <a:gd name="connsiteX2" fmla="*/ 5410200 w 5410200"/>
              <a:gd name="connsiteY2" fmla="*/ 3695700 h 3695700"/>
              <a:gd name="connsiteX3" fmla="*/ 0 w 5410200"/>
              <a:gd name="connsiteY3" fmla="*/ 3695700 h 3695700"/>
            </a:gdLst>
            <a:ahLst/>
            <a:cxnLst>
              <a:cxn ang="0">
                <a:pos x="connsiteX0" y="connsiteY0"/>
              </a:cxn>
              <a:cxn ang="0">
                <a:pos x="connsiteX1" y="connsiteY1"/>
              </a:cxn>
              <a:cxn ang="0">
                <a:pos x="connsiteX2" y="connsiteY2"/>
              </a:cxn>
              <a:cxn ang="0">
                <a:pos x="connsiteX3" y="connsiteY3"/>
              </a:cxn>
            </a:cxnLst>
            <a:rect l="l" t="t" r="r" b="b"/>
            <a:pathLst>
              <a:path w="5410200" h="3695700">
                <a:moveTo>
                  <a:pt x="0" y="0"/>
                </a:moveTo>
                <a:lnTo>
                  <a:pt x="5410200" y="0"/>
                </a:lnTo>
                <a:lnTo>
                  <a:pt x="5410200" y="3695700"/>
                </a:lnTo>
                <a:lnTo>
                  <a:pt x="0" y="3695700"/>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213362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31E91D4-4E81-6913-3077-FFE316AFF71F}"/>
              </a:ext>
            </a:extLst>
          </p:cNvPr>
          <p:cNvSpPr>
            <a:spLocks noGrp="1"/>
          </p:cNvSpPr>
          <p:nvPr>
            <p:ph type="pic" sz="quarter" idx="10"/>
          </p:nvPr>
        </p:nvSpPr>
        <p:spPr>
          <a:xfrm>
            <a:off x="986972" y="973955"/>
            <a:ext cx="10218057" cy="3031987"/>
          </a:xfrm>
          <a:custGeom>
            <a:avLst/>
            <a:gdLst>
              <a:gd name="connsiteX0" fmla="*/ 0 w 10218057"/>
              <a:gd name="connsiteY0" fmla="*/ 0 h 3031987"/>
              <a:gd name="connsiteX1" fmla="*/ 10218057 w 10218057"/>
              <a:gd name="connsiteY1" fmla="*/ 0 h 3031987"/>
              <a:gd name="connsiteX2" fmla="*/ 10218057 w 10218057"/>
              <a:gd name="connsiteY2" fmla="*/ 3031987 h 3031987"/>
              <a:gd name="connsiteX3" fmla="*/ 0 w 10218057"/>
              <a:gd name="connsiteY3" fmla="*/ 3031987 h 3031987"/>
            </a:gdLst>
            <a:ahLst/>
            <a:cxnLst>
              <a:cxn ang="0">
                <a:pos x="connsiteX0" y="connsiteY0"/>
              </a:cxn>
              <a:cxn ang="0">
                <a:pos x="connsiteX1" y="connsiteY1"/>
              </a:cxn>
              <a:cxn ang="0">
                <a:pos x="connsiteX2" y="connsiteY2"/>
              </a:cxn>
              <a:cxn ang="0">
                <a:pos x="connsiteX3" y="connsiteY3"/>
              </a:cxn>
            </a:cxnLst>
            <a:rect l="l" t="t" r="r" b="b"/>
            <a:pathLst>
              <a:path w="10218057" h="3031987">
                <a:moveTo>
                  <a:pt x="0" y="0"/>
                </a:moveTo>
                <a:lnTo>
                  <a:pt x="10218057" y="0"/>
                </a:lnTo>
                <a:lnTo>
                  <a:pt x="10218057" y="3031987"/>
                </a:lnTo>
                <a:lnTo>
                  <a:pt x="0" y="3031987"/>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1272151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49FF727-D640-E41F-F331-F9C25A2C8CE0}"/>
              </a:ext>
            </a:extLst>
          </p:cNvPr>
          <p:cNvSpPr>
            <a:spLocks noGrp="1"/>
          </p:cNvSpPr>
          <p:nvPr>
            <p:ph type="pic" sz="quarter" idx="10"/>
          </p:nvPr>
        </p:nvSpPr>
        <p:spPr>
          <a:xfrm>
            <a:off x="5646056" y="3281988"/>
            <a:ext cx="3037117" cy="2676852"/>
          </a:xfrm>
          <a:custGeom>
            <a:avLst/>
            <a:gdLst>
              <a:gd name="connsiteX0" fmla="*/ 0 w 3037117"/>
              <a:gd name="connsiteY0" fmla="*/ 0 h 2676852"/>
              <a:gd name="connsiteX1" fmla="*/ 3037117 w 3037117"/>
              <a:gd name="connsiteY1" fmla="*/ 0 h 2676852"/>
              <a:gd name="connsiteX2" fmla="*/ 3037117 w 3037117"/>
              <a:gd name="connsiteY2" fmla="*/ 2676852 h 2676852"/>
              <a:gd name="connsiteX3" fmla="*/ 0 w 3037117"/>
              <a:gd name="connsiteY3" fmla="*/ 2676852 h 2676852"/>
            </a:gdLst>
            <a:ahLst/>
            <a:cxnLst>
              <a:cxn ang="0">
                <a:pos x="connsiteX0" y="connsiteY0"/>
              </a:cxn>
              <a:cxn ang="0">
                <a:pos x="connsiteX1" y="connsiteY1"/>
              </a:cxn>
              <a:cxn ang="0">
                <a:pos x="connsiteX2" y="connsiteY2"/>
              </a:cxn>
              <a:cxn ang="0">
                <a:pos x="connsiteX3" y="connsiteY3"/>
              </a:cxn>
            </a:cxnLst>
            <a:rect l="l" t="t" r="r" b="b"/>
            <a:pathLst>
              <a:path w="3037117" h="2676852">
                <a:moveTo>
                  <a:pt x="0" y="0"/>
                </a:moveTo>
                <a:lnTo>
                  <a:pt x="3037117" y="0"/>
                </a:lnTo>
                <a:lnTo>
                  <a:pt x="3037117" y="2676852"/>
                </a:lnTo>
                <a:lnTo>
                  <a:pt x="0" y="2676852"/>
                </a:lnTo>
                <a:close/>
              </a:path>
            </a:pathLst>
          </a:custGeom>
        </p:spPr>
        <p:txBody>
          <a:bodyPr wrap="square" anchor="ctr">
            <a:noAutofit/>
          </a:bodyPr>
          <a:lstStyle>
            <a:lvl1pPr marL="0" indent="0" algn="ctr">
              <a:buFontTx/>
              <a:buNone/>
              <a:defRPr sz="1200"/>
            </a:lvl1pPr>
          </a:lstStyle>
          <a:p>
            <a:endParaRPr lang="en-US"/>
          </a:p>
        </p:txBody>
      </p:sp>
      <p:sp>
        <p:nvSpPr>
          <p:cNvPr id="7" name="Picture Placeholder 6">
            <a:extLst>
              <a:ext uri="{FF2B5EF4-FFF2-40B4-BE49-F238E27FC236}">
                <a16:creationId xmlns:a16="http://schemas.microsoft.com/office/drawing/2014/main" id="{C0E6DC6F-1632-4330-E011-589E8AB3E712}"/>
              </a:ext>
            </a:extLst>
          </p:cNvPr>
          <p:cNvSpPr>
            <a:spLocks noGrp="1"/>
          </p:cNvSpPr>
          <p:nvPr>
            <p:ph type="pic" sz="quarter" idx="11"/>
          </p:nvPr>
        </p:nvSpPr>
        <p:spPr>
          <a:xfrm>
            <a:off x="8983826" y="3281988"/>
            <a:ext cx="2060412" cy="2676852"/>
          </a:xfrm>
          <a:custGeom>
            <a:avLst/>
            <a:gdLst>
              <a:gd name="connsiteX0" fmla="*/ 0 w 2060412"/>
              <a:gd name="connsiteY0" fmla="*/ 0 h 2676852"/>
              <a:gd name="connsiteX1" fmla="*/ 2060412 w 2060412"/>
              <a:gd name="connsiteY1" fmla="*/ 0 h 2676852"/>
              <a:gd name="connsiteX2" fmla="*/ 2060412 w 2060412"/>
              <a:gd name="connsiteY2" fmla="*/ 2676852 h 2676852"/>
              <a:gd name="connsiteX3" fmla="*/ 0 w 2060412"/>
              <a:gd name="connsiteY3" fmla="*/ 2676852 h 2676852"/>
            </a:gdLst>
            <a:ahLst/>
            <a:cxnLst>
              <a:cxn ang="0">
                <a:pos x="connsiteX0" y="connsiteY0"/>
              </a:cxn>
              <a:cxn ang="0">
                <a:pos x="connsiteX1" y="connsiteY1"/>
              </a:cxn>
              <a:cxn ang="0">
                <a:pos x="connsiteX2" y="connsiteY2"/>
              </a:cxn>
              <a:cxn ang="0">
                <a:pos x="connsiteX3" y="connsiteY3"/>
              </a:cxn>
            </a:cxnLst>
            <a:rect l="l" t="t" r="r" b="b"/>
            <a:pathLst>
              <a:path w="2060412" h="2676852">
                <a:moveTo>
                  <a:pt x="0" y="0"/>
                </a:moveTo>
                <a:lnTo>
                  <a:pt x="2060412" y="0"/>
                </a:lnTo>
                <a:lnTo>
                  <a:pt x="2060412" y="2676852"/>
                </a:lnTo>
                <a:lnTo>
                  <a:pt x="0" y="2676852"/>
                </a:lnTo>
                <a:close/>
              </a:path>
            </a:pathLst>
          </a:custGeom>
        </p:spPr>
        <p:txBody>
          <a:bodyPr wrap="square" anchor="ctr">
            <a:noAutofit/>
          </a:bodyPr>
          <a:lstStyle>
            <a:lvl1pPr marL="0" indent="0" algn="ctr">
              <a:buFontTx/>
              <a:buNone/>
              <a:defRPr sz="1200"/>
            </a:lvl1pPr>
          </a:lstStyle>
          <a:p>
            <a:endParaRPr lang="en-US"/>
          </a:p>
        </p:txBody>
      </p:sp>
    </p:spTree>
    <p:extLst>
      <p:ext uri="{BB962C8B-B14F-4D97-AF65-F5344CB8AC3E}">
        <p14:creationId xmlns:p14="http://schemas.microsoft.com/office/powerpoint/2010/main" val="3651471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0524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BDCDE654-E331-A70D-CFD7-857382B2CE91}"/>
              </a:ext>
            </a:extLst>
          </p:cNvPr>
          <p:cNvSpPr txBox="1"/>
          <p:nvPr/>
        </p:nvSpPr>
        <p:spPr>
          <a:xfrm>
            <a:off x="774643" y="186123"/>
            <a:ext cx="5207476" cy="415498"/>
          </a:xfrm>
          <a:prstGeom prst="rect">
            <a:avLst/>
          </a:prstGeom>
          <a:noFill/>
        </p:spPr>
        <p:txBody>
          <a:bodyPr wrap="square" rtlCol="0">
            <a:spAutoFit/>
          </a:bodyPr>
          <a:lstStyle/>
          <a:p>
            <a:r>
              <a:rPr lang="en-US" sz="2100" b="1" dirty="0">
                <a:solidFill>
                  <a:srgbClr val="1075BD"/>
                </a:solidFill>
                <a:latin typeface="Avenir Next Demi Bold" panose="020B0503020202020204" pitchFamily="34" charset="0"/>
                <a:cs typeface="Poppins SemiBold" panose="00000700000000000000" pitchFamily="2" charset="0"/>
              </a:rPr>
              <a:t>PRESENTATION GUIDE</a:t>
            </a:r>
          </a:p>
        </p:txBody>
      </p:sp>
      <p:sp>
        <p:nvSpPr>
          <p:cNvPr id="2" name="TextBox 1">
            <a:extLst>
              <a:ext uri="{FF2B5EF4-FFF2-40B4-BE49-F238E27FC236}">
                <a16:creationId xmlns:a16="http://schemas.microsoft.com/office/drawing/2014/main" id="{1A00B06D-96D2-1F88-BE93-A2EBCAC3153B}"/>
              </a:ext>
            </a:extLst>
          </p:cNvPr>
          <p:cNvSpPr txBox="1"/>
          <p:nvPr/>
        </p:nvSpPr>
        <p:spPr>
          <a:xfrm>
            <a:off x="6901904" y="186123"/>
            <a:ext cx="5207476" cy="415498"/>
          </a:xfrm>
          <a:prstGeom prst="rect">
            <a:avLst/>
          </a:prstGeom>
          <a:noFill/>
        </p:spPr>
        <p:txBody>
          <a:bodyPr wrap="square" rtlCol="0">
            <a:spAutoFit/>
          </a:bodyPr>
          <a:lstStyle/>
          <a:p>
            <a:pPr algn="r"/>
            <a:r>
              <a:rPr lang="en-US" sz="2100" b="1" dirty="0">
                <a:solidFill>
                  <a:srgbClr val="FF0000"/>
                </a:solidFill>
                <a:latin typeface="Avenir Next Demi Bold" panose="020B0503020202020204" pitchFamily="34" charset="0"/>
                <a:cs typeface="Poppins SemiBold" panose="00000700000000000000" pitchFamily="2" charset="0"/>
              </a:rPr>
              <a:t>**DELETE THIS SLIDE</a:t>
            </a:r>
          </a:p>
        </p:txBody>
      </p:sp>
      <p:sp>
        <p:nvSpPr>
          <p:cNvPr id="3" name="TextBox 2">
            <a:extLst>
              <a:ext uri="{FF2B5EF4-FFF2-40B4-BE49-F238E27FC236}">
                <a16:creationId xmlns:a16="http://schemas.microsoft.com/office/drawing/2014/main" id="{4D4F5285-E2AF-A22B-55D0-7D0B8B2DCF3D}"/>
              </a:ext>
            </a:extLst>
          </p:cNvPr>
          <p:cNvSpPr txBox="1"/>
          <p:nvPr/>
        </p:nvSpPr>
        <p:spPr>
          <a:xfrm>
            <a:off x="774643" y="769850"/>
            <a:ext cx="5207476" cy="3968715"/>
          </a:xfrm>
          <a:prstGeom prst="rect">
            <a:avLst/>
          </a:prstGeom>
          <a:noFill/>
        </p:spPr>
        <p:txBody>
          <a:bodyPr wrap="square" rtlCol="0">
            <a:spAutoFit/>
          </a:bodyPr>
          <a:lstStyle/>
          <a:p>
            <a:pPr>
              <a:lnSpc>
                <a:spcPts val="1600"/>
              </a:lnSpc>
            </a:pPr>
            <a:r>
              <a:rPr lang="en-US" sz="1000" b="1" dirty="0">
                <a:latin typeface="Arial" panose="020B0604020202020204" pitchFamily="34" charset="0"/>
                <a:cs typeface="Arial" panose="020B0604020202020204" pitchFamily="34" charset="0"/>
              </a:rPr>
              <a:t>In this deck you will find a cover slide and six internal slide page templates.</a:t>
            </a:r>
          </a:p>
          <a:p>
            <a:pPr>
              <a:lnSpc>
                <a:spcPts val="1600"/>
              </a:lnSpc>
            </a:pPr>
            <a:endParaRPr lang="en-US" sz="1000" b="1" dirty="0">
              <a:latin typeface="Arial" panose="020B0604020202020204" pitchFamily="34" charset="0"/>
              <a:cs typeface="Arial" panose="020B0604020202020204" pitchFamily="34" charset="0"/>
            </a:endParaRPr>
          </a:p>
          <a:p>
            <a:pPr>
              <a:lnSpc>
                <a:spcPts val="1600"/>
              </a:lnSpc>
            </a:pPr>
            <a:r>
              <a:rPr lang="en-US" sz="1000" b="1" dirty="0">
                <a:latin typeface="Arial" panose="020B0604020202020204" pitchFamily="34" charset="0"/>
                <a:cs typeface="Arial" panose="020B0604020202020204" pitchFamily="34" charset="0"/>
              </a:rPr>
              <a:t>GUIDELINES:</a:t>
            </a:r>
          </a:p>
          <a:p>
            <a:pPr marL="285750" indent="-2857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Please use the font Arial in your slides. </a:t>
            </a:r>
          </a:p>
          <a:p>
            <a:pPr marL="285750" indent="-2857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The “ACRP CHAPTER EVENT” should be visible in the bottom right corner of each slide.</a:t>
            </a:r>
          </a:p>
          <a:p>
            <a:pPr marL="285750" indent="-285750">
              <a:lnSpc>
                <a:spcPts val="1600"/>
              </a:lnSpc>
              <a:buFont typeface="Arial" panose="020B0604020202020204" pitchFamily="34" charset="0"/>
              <a:buChar char="•"/>
            </a:pPr>
            <a:r>
              <a:rPr lang="en-US" sz="1000" dirty="0">
                <a:effectLst/>
                <a:latin typeface="Arial" panose="020B0604020202020204" pitchFamily="34" charset="0"/>
                <a:ea typeface="Calibri" panose="020F0502020204030204" pitchFamily="34" charset="0"/>
                <a:cs typeface="Arial" panose="020B0604020202020204" pitchFamily="34" charset="0"/>
              </a:rPr>
              <a:t>Include the learning objectives as a slide in the presentation (current p4 is a good template).</a:t>
            </a:r>
          </a:p>
          <a:p>
            <a:pPr marL="285750" indent="-285750">
              <a:lnSpc>
                <a:spcPts val="1600"/>
              </a:lnSpc>
              <a:buFont typeface="Arial" panose="020B0604020202020204" pitchFamily="34" charset="0"/>
              <a:buChar char="•"/>
            </a:pPr>
            <a:r>
              <a:rPr lang="en-US" sz="1000" dirty="0">
                <a:latin typeface="Arial" panose="020B0604020202020204" pitchFamily="34" charset="0"/>
                <a:ea typeface="Calibri" panose="020F0502020204030204" pitchFamily="34" charset="0"/>
                <a:cs typeface="Arial" panose="020B0604020202020204" pitchFamily="34" charset="0"/>
              </a:rPr>
              <a:t>C</a:t>
            </a:r>
            <a:r>
              <a:rPr lang="en-US" sz="1000" dirty="0">
                <a:effectLst/>
                <a:latin typeface="Arial" panose="020B0604020202020204" pitchFamily="34" charset="0"/>
                <a:ea typeface="Calibri" panose="020F0502020204030204" pitchFamily="34" charset="0"/>
                <a:cs typeface="Arial" panose="020B0604020202020204" pitchFamily="34" charset="0"/>
              </a:rPr>
              <a:t>ompany logos are only allowed on the first and last slide of the presentation. No websites, logos, company initials, or promotion of any kind can be inserted in the body of the content/presentation. </a:t>
            </a:r>
          </a:p>
          <a:p>
            <a:pPr marL="285750" indent="-285750">
              <a:lnSpc>
                <a:spcPts val="1600"/>
              </a:lnSpc>
              <a:buFont typeface="Arial" panose="020B0604020202020204" pitchFamily="34" charset="0"/>
              <a:buChar char="•"/>
            </a:pPr>
            <a:r>
              <a:rPr lang="en-US" sz="1000" dirty="0">
                <a:effectLst/>
                <a:latin typeface="Arial" panose="020B0604020202020204" pitchFamily="34" charset="0"/>
                <a:ea typeface="Calibri" panose="020F0502020204030204" pitchFamily="34" charset="0"/>
                <a:cs typeface="Arial" panose="020B0604020202020204" pitchFamily="34" charset="0"/>
              </a:rPr>
              <a:t>When reporting projects, case studies, etc. the name, logo or information pertaining to a company or institution that may have been involved with the project cannot be displayed.</a:t>
            </a:r>
          </a:p>
          <a:p>
            <a:pPr>
              <a:lnSpc>
                <a:spcPts val="1600"/>
              </a:lnSpc>
            </a:pPr>
            <a:endParaRPr lang="en-US" sz="1000" dirty="0">
              <a:latin typeface="Arial" panose="020B0604020202020204" pitchFamily="34" charset="0"/>
              <a:cs typeface="Arial" panose="020B0604020202020204" pitchFamily="34" charset="0"/>
            </a:endParaRPr>
          </a:p>
          <a:p>
            <a:pPr>
              <a:lnSpc>
                <a:spcPts val="1600"/>
              </a:lnSpc>
            </a:pPr>
            <a:r>
              <a:rPr lang="en-US" sz="1000" b="1" dirty="0">
                <a:latin typeface="Arial" panose="020B0604020202020204" pitchFamily="34" charset="0"/>
                <a:cs typeface="Arial" panose="020B0604020202020204" pitchFamily="34" charset="0"/>
              </a:rPr>
              <a:t>COVER PAGE:</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The cover page has a place for the title. Please keep the font size between 42-60 pts.</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Presenter name &amp; credentials. Please keep the font size between 18-20 pts</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There is a place for the ACRP Chapter logo to be added</a:t>
            </a:r>
          </a:p>
        </p:txBody>
      </p:sp>
      <p:sp>
        <p:nvSpPr>
          <p:cNvPr id="6" name="TextBox 5">
            <a:extLst>
              <a:ext uri="{FF2B5EF4-FFF2-40B4-BE49-F238E27FC236}">
                <a16:creationId xmlns:a16="http://schemas.microsoft.com/office/drawing/2014/main" id="{5F1D859E-8085-BFEA-D6CA-20BD42F7E538}"/>
              </a:ext>
            </a:extLst>
          </p:cNvPr>
          <p:cNvSpPr txBox="1"/>
          <p:nvPr/>
        </p:nvSpPr>
        <p:spPr>
          <a:xfrm>
            <a:off x="6322123" y="769850"/>
            <a:ext cx="5207476" cy="6845977"/>
          </a:xfrm>
          <a:prstGeom prst="rect">
            <a:avLst/>
          </a:prstGeom>
          <a:noFill/>
        </p:spPr>
        <p:txBody>
          <a:bodyPr wrap="square" rtlCol="0">
            <a:spAutoFit/>
          </a:bodyPr>
          <a:lstStyle/>
          <a:p>
            <a:pPr>
              <a:lnSpc>
                <a:spcPts val="1600"/>
              </a:lnSpc>
            </a:pPr>
            <a:r>
              <a:rPr lang="en-US" sz="1000" b="1" dirty="0">
                <a:latin typeface="Arial" panose="020B0604020202020204" pitchFamily="34" charset="0"/>
                <a:cs typeface="Arial" panose="020B0604020202020204" pitchFamily="34" charset="0"/>
              </a:rPr>
              <a:t>INTERNAL SLIDE PAGES:</a:t>
            </a:r>
          </a:p>
          <a:p>
            <a:pPr>
              <a:lnSpc>
                <a:spcPts val="1600"/>
              </a:lnSpc>
            </a:pPr>
            <a:r>
              <a:rPr lang="en-US" sz="1000" dirty="0">
                <a:latin typeface="Arial" panose="020B0604020202020204" pitchFamily="34" charset="0"/>
                <a:cs typeface="Arial" panose="020B0604020202020204" pitchFamily="34" charset="0"/>
              </a:rPr>
              <a:t>Each of these slide types don’t have to be included in your presentation, but we wanted to give you several options to ad dynamism to your presentation.</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Intro slide (current p3): This slide could be used to introduce your topic or list your disclosures. Headline, please keep the font size between 60-90pts. Body copy, please keep the font size between 18-20pts.</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Text Only/Bulleted List Slide (current p4): This is the simplest slide for multiple bullet points. </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Text / Photo Slide Option 1 (current p5): This slide would work well for short blurbs and items you’d like to have an image to accompany. Please keep the title font between 40-62pts and the body copy between 10-14pts. To add an image, click on the box and insert image into the placeholder box.</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Text Only Slide (current p6): This slide works well for bulleted lists and copy without any imagery. Please keep the title font between 40-62pts and the body copy between 10-14pts.</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Text / Photo Slide Option 2 (current p7): This slide would work well for short blurbs and items you’d like to have a large image to accompany. Please keep the title font between 40-62pts and the body copy between 10-14pts. To add an image, click on the box and insert image into the placeholder box.</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Text / Photo Slide Option3 (current p8): This slide would work well for longer blurbs and items you’d like to have a small image to accompany. Please keep the title font between 40-62pts and the body copy between 10-14pts. To add an image, click on the box and insert image into the placeholder box.</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Text Only Slide / Multiple columns (current p9): This slide works well for lists and copy without any imagery. Please keep the title font between 40-62pts and the body copy between 10-14pts.</a:t>
            </a:r>
          </a:p>
          <a:p>
            <a:pPr marL="171450" indent="-171450">
              <a:lnSpc>
                <a:spcPts val="1600"/>
              </a:lnSpc>
              <a:buFont typeface="Arial" panose="020B0604020202020204" pitchFamily="34" charset="0"/>
              <a:buChar char="•"/>
            </a:pPr>
            <a:r>
              <a:rPr lang="en-US" sz="1000" dirty="0">
                <a:latin typeface="Arial" panose="020B0604020202020204" pitchFamily="34" charset="0"/>
                <a:cs typeface="Arial" panose="020B0604020202020204" pitchFamily="34" charset="0"/>
              </a:rPr>
              <a:t>Questions/Thank You Slide (current p10): You can use this slide to kick off your Q&amp;A session. It’s also where you can list your contact information.</a:t>
            </a:r>
          </a:p>
          <a:p>
            <a:pPr marL="171450" indent="-171450">
              <a:lnSpc>
                <a:spcPts val="1600"/>
              </a:lnSpc>
              <a:buFont typeface="Arial" panose="020B0604020202020204" pitchFamily="34" charset="0"/>
              <a:buChar char="•"/>
            </a:pPr>
            <a:endParaRPr lang="en-US" sz="1000" dirty="0">
              <a:latin typeface="Avenir Next" panose="020B0503020202020204" pitchFamily="34" charset="0"/>
              <a:cs typeface="Poppins" panose="00000500000000000000" pitchFamily="2" charset="0"/>
            </a:endParaRPr>
          </a:p>
          <a:p>
            <a:pPr>
              <a:lnSpc>
                <a:spcPts val="1600"/>
              </a:lnSpc>
            </a:pPr>
            <a:endParaRPr lang="en-US" sz="1000" dirty="0">
              <a:latin typeface="Avenir Next" panose="020B0503020202020204" pitchFamily="34" charset="0"/>
              <a:cs typeface="Poppins" panose="00000500000000000000" pitchFamily="2" charset="0"/>
            </a:endParaRPr>
          </a:p>
          <a:p>
            <a:pPr marL="171450" indent="-171450">
              <a:lnSpc>
                <a:spcPts val="1600"/>
              </a:lnSpc>
              <a:buFont typeface="Arial" panose="020B0604020202020204" pitchFamily="34" charset="0"/>
              <a:buChar char="•"/>
            </a:pPr>
            <a:endParaRPr lang="en-US" sz="1000" dirty="0">
              <a:latin typeface="Avenir Next" panose="020B0503020202020204" pitchFamily="34" charset="0"/>
              <a:cs typeface="Poppins" panose="00000500000000000000" pitchFamily="2" charset="0"/>
            </a:endParaRPr>
          </a:p>
          <a:p>
            <a:pPr>
              <a:lnSpc>
                <a:spcPts val="1600"/>
              </a:lnSpc>
            </a:pPr>
            <a:endParaRPr lang="en-US" sz="1000" dirty="0">
              <a:latin typeface="Avenir Next" panose="020B0503020202020204" pitchFamily="34" charset="0"/>
              <a:cs typeface="Poppins" panose="00000500000000000000" pitchFamily="2" charset="0"/>
            </a:endParaRPr>
          </a:p>
        </p:txBody>
      </p:sp>
    </p:spTree>
    <p:extLst>
      <p:ext uri="{BB962C8B-B14F-4D97-AF65-F5344CB8AC3E}">
        <p14:creationId xmlns:p14="http://schemas.microsoft.com/office/powerpoint/2010/main" val="800527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BDCDE654-E331-A70D-CFD7-857382B2CE91}"/>
              </a:ext>
            </a:extLst>
          </p:cNvPr>
          <p:cNvSpPr txBox="1"/>
          <p:nvPr/>
        </p:nvSpPr>
        <p:spPr>
          <a:xfrm>
            <a:off x="774643" y="709754"/>
            <a:ext cx="7935248" cy="1015663"/>
          </a:xfrm>
          <a:prstGeom prst="rect">
            <a:avLst/>
          </a:prstGeom>
          <a:noFill/>
        </p:spPr>
        <p:txBody>
          <a:bodyPr wrap="square" rtlCol="0">
            <a:spAutoFit/>
          </a:bodyPr>
          <a:lstStyle/>
          <a:p>
            <a:r>
              <a:rPr lang="en-US" sz="6000" b="1" spc="-150" dirty="0">
                <a:solidFill>
                  <a:srgbClr val="1075BD"/>
                </a:solidFill>
                <a:latin typeface="Arial" panose="020B0604020202020204" pitchFamily="34" charset="0"/>
                <a:cs typeface="Arial" panose="020B0604020202020204" pitchFamily="34" charset="0"/>
              </a:rPr>
              <a:t>Questions?</a:t>
            </a:r>
          </a:p>
        </p:txBody>
      </p:sp>
      <p:sp>
        <p:nvSpPr>
          <p:cNvPr id="15" name="TextBox 14">
            <a:extLst>
              <a:ext uri="{FF2B5EF4-FFF2-40B4-BE49-F238E27FC236}">
                <a16:creationId xmlns:a16="http://schemas.microsoft.com/office/drawing/2014/main" id="{10AD9BD8-B871-2274-F687-E4B566B6BAA2}"/>
              </a:ext>
            </a:extLst>
          </p:cNvPr>
          <p:cNvSpPr txBox="1"/>
          <p:nvPr/>
        </p:nvSpPr>
        <p:spPr>
          <a:xfrm>
            <a:off x="774643" y="2176347"/>
            <a:ext cx="4895419" cy="923330"/>
          </a:xfrm>
          <a:prstGeom prst="rect">
            <a:avLst/>
          </a:prstGeom>
          <a:noFill/>
        </p:spPr>
        <p:txBody>
          <a:bodyPr wrap="square" rtlCol="0">
            <a:spAutoFit/>
          </a:bodyPr>
          <a:lstStyle/>
          <a:p>
            <a:r>
              <a:rPr lang="en-US" dirty="0">
                <a:effectLst/>
                <a:latin typeface="Arial" panose="020B0604020202020204" pitchFamily="34" charset="0"/>
                <a:cs typeface="Arial" panose="020B0604020202020204" pitchFamily="34" charset="0"/>
              </a:rPr>
              <a:t>You can use this page to list your contact information or summarize the learning objectives from your presentation.</a:t>
            </a:r>
            <a:endParaRPr lang="en-US"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67A90A6A-12B5-641D-5483-ACCD7C5F6B72}"/>
              </a:ext>
            </a:extLst>
          </p:cNvPr>
          <p:cNvSpPr txBox="1"/>
          <p:nvPr/>
        </p:nvSpPr>
        <p:spPr>
          <a:xfrm>
            <a:off x="10228141" y="6375789"/>
            <a:ext cx="1822450" cy="276999"/>
          </a:xfrm>
          <a:prstGeom prst="rect">
            <a:avLst/>
          </a:prstGeom>
          <a:noFill/>
        </p:spPr>
        <p:txBody>
          <a:bodyPr wrap="square" rtlCol="0">
            <a:spAutoFit/>
          </a:bodyPr>
          <a:lstStyle/>
          <a:p>
            <a:r>
              <a:rPr lang="en-US" sz="1200" dirty="0">
                <a:solidFill>
                  <a:srgbClr val="1075BD"/>
                </a:solidFill>
                <a:latin typeface="Poppins" panose="00000500000000000000" pitchFamily="2" charset="0"/>
                <a:cs typeface="Poppins" panose="00000500000000000000" pitchFamily="2" charset="0"/>
              </a:rPr>
              <a:t>ACRP CHAPTER EVENT</a:t>
            </a:r>
          </a:p>
        </p:txBody>
      </p:sp>
      <p:sp>
        <p:nvSpPr>
          <p:cNvPr id="3" name="Oval 2">
            <a:extLst>
              <a:ext uri="{FF2B5EF4-FFF2-40B4-BE49-F238E27FC236}">
                <a16:creationId xmlns:a16="http://schemas.microsoft.com/office/drawing/2014/main" id="{DCFEF49C-2C8E-897A-480F-365AD9F5CA0A}"/>
              </a:ext>
            </a:extLst>
          </p:cNvPr>
          <p:cNvSpPr/>
          <p:nvPr/>
        </p:nvSpPr>
        <p:spPr>
          <a:xfrm>
            <a:off x="10098276" y="6454274"/>
            <a:ext cx="94628" cy="94628"/>
          </a:xfrm>
          <a:prstGeom prst="ellipse">
            <a:avLst/>
          </a:prstGeom>
          <a:solidFill>
            <a:srgbClr val="D7E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1692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075BD"/>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037C94-065B-D395-0B49-5DBD4536E98A}"/>
              </a:ext>
            </a:extLst>
          </p:cNvPr>
          <p:cNvSpPr txBox="1"/>
          <p:nvPr/>
        </p:nvSpPr>
        <p:spPr>
          <a:xfrm>
            <a:off x="923924" y="1920899"/>
            <a:ext cx="10467975" cy="1015663"/>
          </a:xfrm>
          <a:prstGeom prst="rect">
            <a:avLst/>
          </a:prstGeom>
          <a:noFill/>
        </p:spPr>
        <p:txBody>
          <a:bodyPr wrap="square" rtlCol="0">
            <a:spAutoFit/>
          </a:bodyPr>
          <a:lstStyle/>
          <a:p>
            <a:r>
              <a:rPr lang="en-US" sz="6000" b="1" dirty="0">
                <a:solidFill>
                  <a:schemeClr val="bg1"/>
                </a:solidFill>
                <a:latin typeface="Arial" panose="020B0604020202020204" pitchFamily="34" charset="0"/>
                <a:cs typeface="Arial" panose="020B0604020202020204" pitchFamily="34" charset="0"/>
              </a:rPr>
              <a:t>Webinar/Event Title Here</a:t>
            </a:r>
          </a:p>
        </p:txBody>
      </p:sp>
      <p:sp>
        <p:nvSpPr>
          <p:cNvPr id="5" name="TextBox 4">
            <a:extLst>
              <a:ext uri="{FF2B5EF4-FFF2-40B4-BE49-F238E27FC236}">
                <a16:creationId xmlns:a16="http://schemas.microsoft.com/office/drawing/2014/main" id="{3FF0F3B5-C43B-97EA-1C44-4E7969400E1E}"/>
              </a:ext>
            </a:extLst>
          </p:cNvPr>
          <p:cNvSpPr txBox="1"/>
          <p:nvPr/>
        </p:nvSpPr>
        <p:spPr>
          <a:xfrm>
            <a:off x="1000124" y="3244338"/>
            <a:ext cx="6109335" cy="1015663"/>
          </a:xfrm>
          <a:prstGeom prst="rect">
            <a:avLst/>
          </a:prstGeom>
          <a:no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Presenter Name</a:t>
            </a:r>
          </a:p>
          <a:p>
            <a:r>
              <a:rPr lang="en-US" sz="2000" dirty="0">
                <a:solidFill>
                  <a:schemeClr val="bg1"/>
                </a:solidFill>
                <a:latin typeface="Arial" panose="020B0604020202020204" pitchFamily="34" charset="0"/>
                <a:cs typeface="Arial" panose="020B0604020202020204" pitchFamily="34" charset="0"/>
              </a:rPr>
              <a:t>Presenter Credentials Line 1</a:t>
            </a:r>
          </a:p>
          <a:p>
            <a:r>
              <a:rPr lang="en-US" sz="2000" dirty="0">
                <a:solidFill>
                  <a:schemeClr val="bg1"/>
                </a:solidFill>
                <a:latin typeface="Arial" panose="020B0604020202020204" pitchFamily="34" charset="0"/>
                <a:cs typeface="Arial" panose="020B0604020202020204" pitchFamily="34" charset="0"/>
              </a:rPr>
              <a:t>Presenter Credentials Line 2</a:t>
            </a:r>
          </a:p>
        </p:txBody>
      </p:sp>
      <p:sp>
        <p:nvSpPr>
          <p:cNvPr id="11" name="Rectangle 10">
            <a:extLst>
              <a:ext uri="{FF2B5EF4-FFF2-40B4-BE49-F238E27FC236}">
                <a16:creationId xmlns:a16="http://schemas.microsoft.com/office/drawing/2014/main" id="{6A145A20-F176-CDE9-B7B4-77254017356D}"/>
              </a:ext>
            </a:extLst>
          </p:cNvPr>
          <p:cNvSpPr/>
          <p:nvPr/>
        </p:nvSpPr>
        <p:spPr>
          <a:xfrm>
            <a:off x="0" y="5657670"/>
            <a:ext cx="12192000" cy="120033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924475D-D7FA-6FA1-B370-0E6E3CD0106D}"/>
              </a:ext>
            </a:extLst>
          </p:cNvPr>
          <p:cNvSpPr/>
          <p:nvPr/>
        </p:nvSpPr>
        <p:spPr>
          <a:xfrm>
            <a:off x="2601438" y="5893112"/>
            <a:ext cx="2582944" cy="73323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Picture Placeholder 16">
            <a:extLst>
              <a:ext uri="{FF2B5EF4-FFF2-40B4-BE49-F238E27FC236}">
                <a16:creationId xmlns:a16="http://schemas.microsoft.com/office/drawing/2014/main" id="{CB0458F5-035A-E43B-36D4-C3324107DD16}"/>
              </a:ext>
            </a:extLst>
          </p:cNvPr>
          <p:cNvSpPr>
            <a:spLocks noGrp="1"/>
          </p:cNvSpPr>
          <p:nvPr>
            <p:ph type="pic" sz="quarter" idx="10"/>
          </p:nvPr>
        </p:nvSpPr>
        <p:spPr>
          <a:xfrm>
            <a:off x="606188" y="5893112"/>
            <a:ext cx="3063875" cy="773112"/>
          </a:xfrm>
          <a:ln w="6350">
            <a:solidFill>
              <a:schemeClr val="tx1"/>
            </a:solidFill>
          </a:ln>
        </p:spPr>
        <p:txBody>
          <a:bodyPr/>
          <a:lstStyle/>
          <a:p>
            <a:pPr marL="0" indent="0" algn="ctr">
              <a:buNone/>
            </a:pPr>
            <a:endParaRPr lang="en-US" b="1" dirty="0">
              <a:latin typeface="Arial" panose="020B0604020202020204" pitchFamily="34" charset="0"/>
              <a:cs typeface="Arial" panose="020B0604020202020204" pitchFamily="34" charset="0"/>
            </a:endParaRPr>
          </a:p>
          <a:p>
            <a:pPr marL="0" indent="0" algn="ctr">
              <a:buNone/>
            </a:pPr>
            <a:r>
              <a:rPr lang="en-US" b="1" dirty="0">
                <a:solidFill>
                  <a:srgbClr val="FF0000"/>
                </a:solidFill>
                <a:latin typeface="Arial" panose="020B0604020202020204" pitchFamily="34" charset="0"/>
                <a:cs typeface="Arial" panose="020B0604020202020204" pitchFamily="34" charset="0"/>
              </a:rPr>
              <a:t>Add Chapter Logo Here</a:t>
            </a:r>
          </a:p>
        </p:txBody>
      </p:sp>
      <p:sp>
        <p:nvSpPr>
          <p:cNvPr id="18" name="TextBox 17">
            <a:extLst>
              <a:ext uri="{FF2B5EF4-FFF2-40B4-BE49-F238E27FC236}">
                <a16:creationId xmlns:a16="http://schemas.microsoft.com/office/drawing/2014/main" id="{BCE8E976-5273-D8BA-6036-ED6083789587}"/>
              </a:ext>
            </a:extLst>
          </p:cNvPr>
          <p:cNvSpPr txBox="1"/>
          <p:nvPr/>
        </p:nvSpPr>
        <p:spPr>
          <a:xfrm>
            <a:off x="10228141" y="6375789"/>
            <a:ext cx="1822450" cy="276999"/>
          </a:xfrm>
          <a:prstGeom prst="rect">
            <a:avLst/>
          </a:prstGeom>
          <a:noFill/>
        </p:spPr>
        <p:txBody>
          <a:bodyPr wrap="square" rtlCol="0">
            <a:spAutoFit/>
          </a:bodyPr>
          <a:lstStyle/>
          <a:p>
            <a:r>
              <a:rPr lang="en-US" sz="1200" dirty="0">
                <a:solidFill>
                  <a:srgbClr val="1075BD"/>
                </a:solidFill>
                <a:latin typeface="Poppins" panose="00000500000000000000" pitchFamily="2" charset="0"/>
                <a:cs typeface="Poppins" panose="00000500000000000000" pitchFamily="2" charset="0"/>
              </a:rPr>
              <a:t>ACRP CHAPTER EVENT</a:t>
            </a:r>
          </a:p>
        </p:txBody>
      </p:sp>
      <p:sp>
        <p:nvSpPr>
          <p:cNvPr id="19" name="Oval 18">
            <a:extLst>
              <a:ext uri="{FF2B5EF4-FFF2-40B4-BE49-F238E27FC236}">
                <a16:creationId xmlns:a16="http://schemas.microsoft.com/office/drawing/2014/main" id="{5B3AA342-EBEF-E00B-8E3B-02810ED4652B}"/>
              </a:ext>
            </a:extLst>
          </p:cNvPr>
          <p:cNvSpPr/>
          <p:nvPr/>
        </p:nvSpPr>
        <p:spPr>
          <a:xfrm>
            <a:off x="10098276" y="6454274"/>
            <a:ext cx="94628" cy="94628"/>
          </a:xfrm>
          <a:prstGeom prst="ellipse">
            <a:avLst/>
          </a:prstGeom>
          <a:solidFill>
            <a:srgbClr val="D7E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0747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BDCDE654-E331-A70D-CFD7-857382B2CE91}"/>
              </a:ext>
            </a:extLst>
          </p:cNvPr>
          <p:cNvSpPr txBox="1"/>
          <p:nvPr/>
        </p:nvSpPr>
        <p:spPr>
          <a:xfrm>
            <a:off x="774643" y="709754"/>
            <a:ext cx="7935248" cy="1015663"/>
          </a:xfrm>
          <a:prstGeom prst="rect">
            <a:avLst/>
          </a:prstGeom>
          <a:noFill/>
        </p:spPr>
        <p:txBody>
          <a:bodyPr wrap="square" rtlCol="0">
            <a:spAutoFit/>
          </a:bodyPr>
          <a:lstStyle/>
          <a:p>
            <a:r>
              <a:rPr lang="en-US" sz="6000" b="1" spc="-150" dirty="0">
                <a:solidFill>
                  <a:srgbClr val="1075BD"/>
                </a:solidFill>
                <a:latin typeface="Arial" panose="020B0604020202020204" pitchFamily="34" charset="0"/>
                <a:cs typeface="Arial" panose="020B0604020202020204" pitchFamily="34" charset="0"/>
              </a:rPr>
              <a:t>Intro or Disclosures</a:t>
            </a:r>
          </a:p>
        </p:txBody>
      </p:sp>
      <p:sp>
        <p:nvSpPr>
          <p:cNvPr id="15" name="TextBox 14">
            <a:extLst>
              <a:ext uri="{FF2B5EF4-FFF2-40B4-BE49-F238E27FC236}">
                <a16:creationId xmlns:a16="http://schemas.microsoft.com/office/drawing/2014/main" id="{10AD9BD8-B871-2274-F687-E4B566B6BAA2}"/>
              </a:ext>
            </a:extLst>
          </p:cNvPr>
          <p:cNvSpPr txBox="1"/>
          <p:nvPr/>
        </p:nvSpPr>
        <p:spPr>
          <a:xfrm>
            <a:off x="812743" y="1806892"/>
            <a:ext cx="4895419" cy="646331"/>
          </a:xfrm>
          <a:prstGeom prst="rect">
            <a:avLst/>
          </a:prstGeom>
          <a:noFill/>
        </p:spPr>
        <p:txBody>
          <a:bodyPr wrap="square" rtlCol="0">
            <a:spAutoFit/>
          </a:bodyPr>
          <a:lstStyle/>
          <a:p>
            <a:r>
              <a:rPr lang="en-US" dirty="0">
                <a:effectLst/>
                <a:latin typeface="Arial" panose="020B0604020202020204" pitchFamily="34" charset="0"/>
                <a:cs typeface="Arial" panose="020B0604020202020204" pitchFamily="34" charset="0"/>
              </a:rPr>
              <a:t>You can use this page to include your learning objectives or speaker disclosure statements.</a:t>
            </a:r>
            <a:endParaRPr lang="en-US"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67A90A6A-12B5-641D-5483-ACCD7C5F6B72}"/>
              </a:ext>
            </a:extLst>
          </p:cNvPr>
          <p:cNvSpPr txBox="1"/>
          <p:nvPr/>
        </p:nvSpPr>
        <p:spPr>
          <a:xfrm>
            <a:off x="10228141" y="6375789"/>
            <a:ext cx="1822450" cy="276999"/>
          </a:xfrm>
          <a:prstGeom prst="rect">
            <a:avLst/>
          </a:prstGeom>
          <a:noFill/>
        </p:spPr>
        <p:txBody>
          <a:bodyPr wrap="square" rtlCol="0">
            <a:spAutoFit/>
          </a:bodyPr>
          <a:lstStyle/>
          <a:p>
            <a:r>
              <a:rPr lang="en-US" sz="1200" dirty="0">
                <a:solidFill>
                  <a:srgbClr val="1075BD"/>
                </a:solidFill>
                <a:latin typeface="Poppins" panose="00000500000000000000" pitchFamily="2" charset="0"/>
                <a:cs typeface="Poppins" panose="00000500000000000000" pitchFamily="2" charset="0"/>
              </a:rPr>
              <a:t>ACRP CHAPTER EVENT</a:t>
            </a:r>
          </a:p>
        </p:txBody>
      </p:sp>
      <p:sp>
        <p:nvSpPr>
          <p:cNvPr id="3" name="Oval 2">
            <a:extLst>
              <a:ext uri="{FF2B5EF4-FFF2-40B4-BE49-F238E27FC236}">
                <a16:creationId xmlns:a16="http://schemas.microsoft.com/office/drawing/2014/main" id="{DCFEF49C-2C8E-897A-480F-365AD9F5CA0A}"/>
              </a:ext>
            </a:extLst>
          </p:cNvPr>
          <p:cNvSpPr/>
          <p:nvPr/>
        </p:nvSpPr>
        <p:spPr>
          <a:xfrm>
            <a:off x="10098276" y="6454274"/>
            <a:ext cx="94628" cy="94628"/>
          </a:xfrm>
          <a:prstGeom prst="ellipse">
            <a:avLst/>
          </a:prstGeom>
          <a:solidFill>
            <a:srgbClr val="D7E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4252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9C0554-6F48-3630-ACD7-ED99D80768B3}"/>
              </a:ext>
            </a:extLst>
          </p:cNvPr>
          <p:cNvSpPr txBox="1"/>
          <p:nvPr/>
        </p:nvSpPr>
        <p:spPr>
          <a:xfrm>
            <a:off x="1167015" y="1029347"/>
            <a:ext cx="5000649" cy="861774"/>
          </a:xfrm>
          <a:prstGeom prst="rect">
            <a:avLst/>
          </a:prstGeom>
          <a:noFill/>
        </p:spPr>
        <p:txBody>
          <a:bodyPr wrap="square" rtlCol="0">
            <a:spAutoFit/>
          </a:bodyPr>
          <a:lstStyle/>
          <a:p>
            <a:r>
              <a:rPr lang="en-US" sz="5000" b="1" dirty="0">
                <a:solidFill>
                  <a:srgbClr val="1075BD"/>
                </a:solidFill>
                <a:latin typeface="Arial" panose="020B0604020202020204" pitchFamily="34" charset="0"/>
                <a:cs typeface="Arial" panose="020B0604020202020204" pitchFamily="34" charset="0"/>
              </a:rPr>
              <a:t>Title</a:t>
            </a:r>
          </a:p>
        </p:txBody>
      </p:sp>
      <p:sp>
        <p:nvSpPr>
          <p:cNvPr id="6" name="TextBox 5">
            <a:extLst>
              <a:ext uri="{FF2B5EF4-FFF2-40B4-BE49-F238E27FC236}">
                <a16:creationId xmlns:a16="http://schemas.microsoft.com/office/drawing/2014/main" id="{FD74F615-07CE-AE44-DF71-BBC46617DC61}"/>
              </a:ext>
            </a:extLst>
          </p:cNvPr>
          <p:cNvSpPr txBox="1"/>
          <p:nvPr/>
        </p:nvSpPr>
        <p:spPr>
          <a:xfrm>
            <a:off x="1167015" y="2046216"/>
            <a:ext cx="459105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WRITE YOUR SUBTITLE HERE</a:t>
            </a:r>
          </a:p>
        </p:txBody>
      </p:sp>
      <p:sp>
        <p:nvSpPr>
          <p:cNvPr id="7" name="TextBox 6">
            <a:extLst>
              <a:ext uri="{FF2B5EF4-FFF2-40B4-BE49-F238E27FC236}">
                <a16:creationId xmlns:a16="http://schemas.microsoft.com/office/drawing/2014/main" id="{C91512EF-ECE4-CB68-702C-CFA6AC935C0E}"/>
              </a:ext>
            </a:extLst>
          </p:cNvPr>
          <p:cNvSpPr txBox="1"/>
          <p:nvPr/>
        </p:nvSpPr>
        <p:spPr>
          <a:xfrm>
            <a:off x="1177026" y="2570643"/>
            <a:ext cx="9981276" cy="3356112"/>
          </a:xfrm>
          <a:prstGeom prst="rect">
            <a:avLst/>
          </a:prstGeom>
          <a:noFill/>
        </p:spPr>
        <p:txBody>
          <a:bodyPr wrap="square" rtlCol="0">
            <a:spAutoFit/>
          </a:bodyPr>
          <a:lstStyle/>
          <a:p>
            <a:pPr marL="171450" indent="-171450">
              <a:lnSpc>
                <a:spcPts val="1600"/>
              </a:lnSpc>
              <a:buFont typeface="Arial" panose="020B0604020202020204" pitchFamily="34" charset="0"/>
              <a:buChar char="•"/>
            </a:pPr>
            <a:r>
              <a:rPr lang="en-US" sz="1100" dirty="0">
                <a:effectLst/>
                <a:latin typeface="Arial" panose="020B0604020202020204" pitchFamily="34" charset="0"/>
                <a:cs typeface="Arial" panose="020B0604020202020204" pitchFamily="34" charset="0"/>
              </a:rPr>
              <a:t>learn everything there is to know </a:t>
            </a:r>
            <a:r>
              <a:rPr lang="en-US" sz="1100" dirty="0">
                <a:solidFill>
                  <a:srgbClr val="000000"/>
                </a:solidFill>
                <a:effectLst/>
                <a:latin typeface="Arial" panose="020B0604020202020204" pitchFamily="34" charset="0"/>
                <a:cs typeface="Arial" panose="020B0604020202020204" pitchFamily="34" charset="0"/>
              </a:rPr>
              <a:t>is simply dummy text of the printing and typesetting industry. Lorem Ipsum has been the industry's standard dummy text ever since the 1500s, when an unknown printer took a galley of type and scrambled it to make </a:t>
            </a:r>
          </a:p>
          <a:p>
            <a:pPr marL="171450" indent="-171450">
              <a:lnSpc>
                <a:spcPts val="1600"/>
              </a:lnSpc>
              <a:buFont typeface="Arial" panose="020B0604020202020204" pitchFamily="34" charset="0"/>
              <a:buChar char="•"/>
            </a:pPr>
            <a:endParaRPr lang="en-US" sz="1100" dirty="0">
              <a:solidFill>
                <a:srgbClr val="000000"/>
              </a:solidFill>
              <a:latin typeface="Arial" panose="020B0604020202020204" pitchFamily="34" charset="0"/>
              <a:cs typeface="Arial" panose="020B0604020202020204" pitchFamily="34" charset="0"/>
            </a:endParaRPr>
          </a:p>
          <a:p>
            <a:pPr marL="171450" indent="-171450">
              <a:lnSpc>
                <a:spcPts val="1600"/>
              </a:lnSpc>
              <a:buFont typeface="Arial" panose="020B0604020202020204" pitchFamily="34" charset="0"/>
              <a:buChar char="•"/>
            </a:pPr>
            <a:r>
              <a:rPr lang="en-US" sz="1100" dirty="0">
                <a:solidFill>
                  <a:srgbClr val="000000"/>
                </a:solidFill>
                <a:effectLst/>
                <a:latin typeface="Arial" panose="020B0604020202020204" pitchFamily="34" charset="0"/>
                <a:cs typeface="Arial" panose="020B0604020202020204" pitchFamily="34" charset="0"/>
              </a:rPr>
              <a:t>type specimen book. It has survived not only five centuries, but also the leap into electronic typesetting, remaining essentially unchanged. It was </a:t>
            </a:r>
            <a:r>
              <a:rPr lang="en-US" sz="1100" dirty="0" err="1">
                <a:solidFill>
                  <a:srgbClr val="000000"/>
                </a:solidFill>
                <a:effectLst/>
                <a:latin typeface="Arial" panose="020B0604020202020204" pitchFamily="34" charset="0"/>
                <a:cs typeface="Arial" panose="020B0604020202020204" pitchFamily="34" charset="0"/>
              </a:rPr>
              <a:t>popularised</a:t>
            </a:r>
            <a:r>
              <a:rPr lang="en-US" sz="1100" dirty="0">
                <a:solidFill>
                  <a:srgbClr val="000000"/>
                </a:solidFill>
                <a:effectLst/>
                <a:latin typeface="Arial" panose="020B0604020202020204" pitchFamily="34" charset="0"/>
                <a:cs typeface="Arial" panose="020B0604020202020204" pitchFamily="34" charset="0"/>
              </a:rPr>
              <a:t> in the 1960s with the release of Letraset sheets containing Lorem</a:t>
            </a:r>
          </a:p>
          <a:p>
            <a:pPr marL="171450" indent="-171450">
              <a:lnSpc>
                <a:spcPts val="1600"/>
              </a:lnSpc>
              <a:buFont typeface="Arial" panose="020B0604020202020204" pitchFamily="34" charset="0"/>
              <a:buChar char="•"/>
            </a:pPr>
            <a:endParaRPr lang="en-US" sz="1100" dirty="0">
              <a:solidFill>
                <a:srgbClr val="000000"/>
              </a:solidFill>
              <a:latin typeface="Arial" panose="020B0604020202020204" pitchFamily="34" charset="0"/>
              <a:cs typeface="Arial" panose="020B0604020202020204" pitchFamily="34" charset="0"/>
            </a:endParaRPr>
          </a:p>
          <a:p>
            <a:pPr marL="171450" indent="-171450">
              <a:lnSpc>
                <a:spcPts val="1600"/>
              </a:lnSpc>
              <a:buFont typeface="Arial" panose="020B0604020202020204" pitchFamily="34" charset="0"/>
              <a:buChar char="•"/>
            </a:pPr>
            <a:r>
              <a:rPr lang="en-US" sz="1100" dirty="0">
                <a:solidFill>
                  <a:srgbClr val="000000"/>
                </a:solidFill>
                <a:effectLst/>
                <a:latin typeface="Arial" panose="020B0604020202020204" pitchFamily="34" charset="0"/>
                <a:cs typeface="Arial" panose="020B0604020202020204" pitchFamily="34" charset="0"/>
              </a:rPr>
              <a:t>Ipsum passages, and more recently with desktop publishing software like Aldus PageMaker including.</a:t>
            </a:r>
          </a:p>
          <a:p>
            <a:pPr marL="171450" indent="-171450">
              <a:lnSpc>
                <a:spcPts val="1600"/>
              </a:lnSpc>
              <a:buFont typeface="Arial" panose="020B0604020202020204" pitchFamily="34" charset="0"/>
              <a:buChar char="•"/>
            </a:pPr>
            <a:endParaRPr lang="en-US" sz="1100" dirty="0">
              <a:solidFill>
                <a:srgbClr val="000000"/>
              </a:solidFill>
              <a:latin typeface="Arial" panose="020B0604020202020204" pitchFamily="34" charset="0"/>
              <a:cs typeface="Arial" panose="020B0604020202020204" pitchFamily="34" charset="0"/>
            </a:endParaRPr>
          </a:p>
          <a:p>
            <a:pPr marL="171450" indent="-171450">
              <a:lnSpc>
                <a:spcPts val="1600"/>
              </a:lnSpc>
              <a:buFont typeface="Arial" panose="020B0604020202020204" pitchFamily="34" charset="0"/>
              <a:buChar char="•"/>
            </a:pPr>
            <a:r>
              <a:rPr lang="en-US" sz="1100" dirty="0">
                <a:effectLst/>
                <a:latin typeface="Arial" panose="020B0604020202020204" pitchFamily="34" charset="0"/>
                <a:cs typeface="Arial" panose="020B0604020202020204" pitchFamily="34" charset="0"/>
              </a:rPr>
              <a:t>learn everything there is to know </a:t>
            </a:r>
            <a:r>
              <a:rPr lang="en-US" sz="1100" dirty="0">
                <a:solidFill>
                  <a:srgbClr val="000000"/>
                </a:solidFill>
                <a:effectLst/>
                <a:latin typeface="Arial" panose="020B0604020202020204" pitchFamily="34" charset="0"/>
                <a:cs typeface="Arial" panose="020B0604020202020204" pitchFamily="34" charset="0"/>
              </a:rPr>
              <a:t>is simply dummy text of the printing and typesetting industry. Lorem Ipsum has been the industry's standard dummy text ever since the 1500s, when an unknown printer took a galley of type and scrambled it to make </a:t>
            </a:r>
          </a:p>
          <a:p>
            <a:pPr marL="171450" indent="-171450">
              <a:lnSpc>
                <a:spcPts val="1600"/>
              </a:lnSpc>
              <a:buFont typeface="Arial" panose="020B0604020202020204" pitchFamily="34" charset="0"/>
              <a:buChar char="•"/>
            </a:pPr>
            <a:endParaRPr lang="en-US" sz="1100" dirty="0">
              <a:solidFill>
                <a:srgbClr val="000000"/>
              </a:solidFill>
              <a:latin typeface="Arial" panose="020B0604020202020204" pitchFamily="34" charset="0"/>
              <a:cs typeface="Arial" panose="020B0604020202020204" pitchFamily="34" charset="0"/>
            </a:endParaRPr>
          </a:p>
          <a:p>
            <a:pPr marL="171450" indent="-171450">
              <a:lnSpc>
                <a:spcPts val="1600"/>
              </a:lnSpc>
              <a:buFont typeface="Arial" panose="020B0604020202020204" pitchFamily="34" charset="0"/>
              <a:buChar char="•"/>
            </a:pPr>
            <a:r>
              <a:rPr lang="en-US" sz="1100" dirty="0">
                <a:solidFill>
                  <a:srgbClr val="000000"/>
                </a:solidFill>
                <a:effectLst/>
                <a:latin typeface="Arial" panose="020B0604020202020204" pitchFamily="34" charset="0"/>
                <a:cs typeface="Arial" panose="020B0604020202020204" pitchFamily="34" charset="0"/>
              </a:rPr>
              <a:t>type specimen book. It has survived not only five centuries, but also the leap into electronic typesetting, remaining essentially unchanged. It was </a:t>
            </a:r>
            <a:r>
              <a:rPr lang="en-US" sz="1100" dirty="0" err="1">
                <a:solidFill>
                  <a:srgbClr val="000000"/>
                </a:solidFill>
                <a:effectLst/>
                <a:latin typeface="Arial" panose="020B0604020202020204" pitchFamily="34" charset="0"/>
                <a:cs typeface="Arial" panose="020B0604020202020204" pitchFamily="34" charset="0"/>
              </a:rPr>
              <a:t>popularised</a:t>
            </a:r>
            <a:r>
              <a:rPr lang="en-US" sz="1100" dirty="0">
                <a:solidFill>
                  <a:srgbClr val="000000"/>
                </a:solidFill>
                <a:effectLst/>
                <a:latin typeface="Arial" panose="020B0604020202020204" pitchFamily="34" charset="0"/>
                <a:cs typeface="Arial" panose="020B0604020202020204" pitchFamily="34" charset="0"/>
              </a:rPr>
              <a:t> in the 1960s with the release of Letraset sheets containing Lorem</a:t>
            </a:r>
          </a:p>
          <a:p>
            <a:pPr marL="171450" indent="-171450">
              <a:lnSpc>
                <a:spcPts val="1600"/>
              </a:lnSpc>
              <a:buFont typeface="Arial" panose="020B0604020202020204" pitchFamily="34" charset="0"/>
              <a:buChar char="•"/>
            </a:pPr>
            <a:endParaRPr lang="en-US" sz="1100" dirty="0">
              <a:solidFill>
                <a:srgbClr val="000000"/>
              </a:solidFill>
              <a:latin typeface="Arial" panose="020B0604020202020204" pitchFamily="34" charset="0"/>
              <a:cs typeface="Arial" panose="020B0604020202020204" pitchFamily="34" charset="0"/>
            </a:endParaRPr>
          </a:p>
          <a:p>
            <a:pPr marL="171450" indent="-171450">
              <a:lnSpc>
                <a:spcPts val="1600"/>
              </a:lnSpc>
              <a:buFont typeface="Arial" panose="020B0604020202020204" pitchFamily="34" charset="0"/>
              <a:buChar char="•"/>
            </a:pPr>
            <a:r>
              <a:rPr lang="en-US" sz="1100" dirty="0">
                <a:solidFill>
                  <a:srgbClr val="000000"/>
                </a:solidFill>
                <a:effectLst/>
                <a:latin typeface="Arial" panose="020B0604020202020204" pitchFamily="34" charset="0"/>
                <a:cs typeface="Arial" panose="020B0604020202020204" pitchFamily="34" charset="0"/>
              </a:rPr>
              <a:t>Ipsum passages, and more recently with desktop publishing software like Aldus PageMaker including.</a:t>
            </a:r>
            <a:endParaRPr lang="en-US" sz="1100" dirty="0">
              <a:latin typeface="Arial" panose="020B0604020202020204" pitchFamily="34" charset="0"/>
              <a:cs typeface="Arial" panose="020B0604020202020204" pitchFamily="34" charset="0"/>
            </a:endParaRPr>
          </a:p>
          <a:p>
            <a:pPr>
              <a:lnSpc>
                <a:spcPts val="1600"/>
              </a:lnSpc>
            </a:pPr>
            <a:endParaRPr lang="en-US" sz="11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29369DC-EF10-8CF1-2A2C-AA13CE3A6750}"/>
              </a:ext>
            </a:extLst>
          </p:cNvPr>
          <p:cNvSpPr txBox="1"/>
          <p:nvPr/>
        </p:nvSpPr>
        <p:spPr>
          <a:xfrm>
            <a:off x="10228141" y="6375789"/>
            <a:ext cx="1822450" cy="276999"/>
          </a:xfrm>
          <a:prstGeom prst="rect">
            <a:avLst/>
          </a:prstGeom>
          <a:noFill/>
        </p:spPr>
        <p:txBody>
          <a:bodyPr wrap="square" rtlCol="0">
            <a:spAutoFit/>
          </a:bodyPr>
          <a:lstStyle/>
          <a:p>
            <a:r>
              <a:rPr lang="en-US" sz="1200" dirty="0">
                <a:solidFill>
                  <a:srgbClr val="1075BD"/>
                </a:solidFill>
                <a:latin typeface="Poppins" panose="00000500000000000000" pitchFamily="2" charset="0"/>
                <a:cs typeface="Poppins" panose="00000500000000000000" pitchFamily="2" charset="0"/>
              </a:rPr>
              <a:t>ACRP CHAPTER EVENT</a:t>
            </a:r>
          </a:p>
        </p:txBody>
      </p:sp>
      <p:sp>
        <p:nvSpPr>
          <p:cNvPr id="9" name="Oval 8">
            <a:extLst>
              <a:ext uri="{FF2B5EF4-FFF2-40B4-BE49-F238E27FC236}">
                <a16:creationId xmlns:a16="http://schemas.microsoft.com/office/drawing/2014/main" id="{6D8EAA18-2B5C-5FBB-1F80-4E5B572320C4}"/>
              </a:ext>
            </a:extLst>
          </p:cNvPr>
          <p:cNvSpPr/>
          <p:nvPr/>
        </p:nvSpPr>
        <p:spPr>
          <a:xfrm>
            <a:off x="10098276" y="6454274"/>
            <a:ext cx="94628" cy="94628"/>
          </a:xfrm>
          <a:prstGeom prst="ellipse">
            <a:avLst/>
          </a:prstGeom>
          <a:solidFill>
            <a:srgbClr val="D7E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3634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9C0554-6F48-3630-ACD7-ED99D80768B3}"/>
              </a:ext>
            </a:extLst>
          </p:cNvPr>
          <p:cNvSpPr txBox="1"/>
          <p:nvPr/>
        </p:nvSpPr>
        <p:spPr>
          <a:xfrm>
            <a:off x="1167015" y="1029347"/>
            <a:ext cx="5000649" cy="861774"/>
          </a:xfrm>
          <a:prstGeom prst="rect">
            <a:avLst/>
          </a:prstGeom>
          <a:noFill/>
        </p:spPr>
        <p:txBody>
          <a:bodyPr wrap="square" rtlCol="0">
            <a:spAutoFit/>
          </a:bodyPr>
          <a:lstStyle/>
          <a:p>
            <a:r>
              <a:rPr lang="en-US" sz="5000" b="1" dirty="0">
                <a:solidFill>
                  <a:srgbClr val="1075BD"/>
                </a:solidFill>
                <a:latin typeface="Arial" panose="020B0604020202020204" pitchFamily="34" charset="0"/>
                <a:cs typeface="Arial" panose="020B0604020202020204" pitchFamily="34" charset="0"/>
              </a:rPr>
              <a:t>Title</a:t>
            </a:r>
          </a:p>
        </p:txBody>
      </p:sp>
      <p:sp>
        <p:nvSpPr>
          <p:cNvPr id="6" name="TextBox 5">
            <a:extLst>
              <a:ext uri="{FF2B5EF4-FFF2-40B4-BE49-F238E27FC236}">
                <a16:creationId xmlns:a16="http://schemas.microsoft.com/office/drawing/2014/main" id="{FD74F615-07CE-AE44-DF71-BBC46617DC61}"/>
              </a:ext>
            </a:extLst>
          </p:cNvPr>
          <p:cNvSpPr txBox="1"/>
          <p:nvPr/>
        </p:nvSpPr>
        <p:spPr>
          <a:xfrm>
            <a:off x="1167015" y="2625350"/>
            <a:ext cx="4591050"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WRITE YOUR </a:t>
            </a:r>
          </a:p>
          <a:p>
            <a:r>
              <a:rPr lang="en-US" dirty="0">
                <a:latin typeface="Arial" panose="020B0604020202020204" pitchFamily="34" charset="0"/>
                <a:cs typeface="Arial" panose="020B0604020202020204" pitchFamily="34" charset="0"/>
              </a:rPr>
              <a:t>SUBTITLE HERE</a:t>
            </a:r>
          </a:p>
        </p:txBody>
      </p:sp>
      <p:sp>
        <p:nvSpPr>
          <p:cNvPr id="7" name="TextBox 6">
            <a:extLst>
              <a:ext uri="{FF2B5EF4-FFF2-40B4-BE49-F238E27FC236}">
                <a16:creationId xmlns:a16="http://schemas.microsoft.com/office/drawing/2014/main" id="{C91512EF-ECE4-CB68-702C-CFA6AC935C0E}"/>
              </a:ext>
            </a:extLst>
          </p:cNvPr>
          <p:cNvSpPr txBox="1"/>
          <p:nvPr/>
        </p:nvSpPr>
        <p:spPr>
          <a:xfrm>
            <a:off x="1136411" y="3493975"/>
            <a:ext cx="4102339" cy="2330190"/>
          </a:xfrm>
          <a:prstGeom prst="rect">
            <a:avLst/>
          </a:prstGeom>
          <a:noFill/>
        </p:spPr>
        <p:txBody>
          <a:bodyPr wrap="square" rtlCol="0">
            <a:spAutoFit/>
          </a:bodyPr>
          <a:lstStyle/>
          <a:p>
            <a:pPr>
              <a:lnSpc>
                <a:spcPts val="1600"/>
              </a:lnSpc>
            </a:pPr>
            <a:r>
              <a:rPr lang="en-US" sz="1100" dirty="0">
                <a:effectLst/>
                <a:latin typeface="Arial" panose="020B0604020202020204" pitchFamily="34" charset="0"/>
                <a:cs typeface="Arial" panose="020B0604020202020204" pitchFamily="34" charset="0"/>
              </a:rPr>
              <a:t>learn everything there is to know </a:t>
            </a:r>
            <a:r>
              <a:rPr lang="en-US" sz="1100" dirty="0">
                <a:solidFill>
                  <a:srgbClr val="000000"/>
                </a:solidFill>
                <a:effectLst/>
                <a:latin typeface="Arial" panose="020B0604020202020204" pitchFamily="34" charset="0"/>
                <a:cs typeface="Arial" panose="020B0604020202020204" pitchFamily="34" charset="0"/>
              </a:rPr>
              <a:t>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a:t>
            </a:r>
            <a:r>
              <a:rPr lang="en-US" sz="1100" dirty="0" err="1">
                <a:solidFill>
                  <a:srgbClr val="000000"/>
                </a:solidFill>
                <a:effectLst/>
                <a:latin typeface="Arial" panose="020B0604020202020204" pitchFamily="34" charset="0"/>
                <a:cs typeface="Arial" panose="020B0604020202020204" pitchFamily="34" charset="0"/>
              </a:rPr>
              <a:t>popularised</a:t>
            </a:r>
            <a:r>
              <a:rPr lang="en-US" sz="1100" dirty="0">
                <a:solidFill>
                  <a:srgbClr val="000000"/>
                </a:solidFill>
                <a:effectLst/>
                <a:latin typeface="Arial" panose="020B0604020202020204" pitchFamily="34" charset="0"/>
                <a:cs typeface="Arial" panose="020B0604020202020204" pitchFamily="34" charset="0"/>
              </a:rPr>
              <a:t> in the 1960s with the release of Letraset sheets containing Lorem</a:t>
            </a:r>
          </a:p>
          <a:p>
            <a:pPr>
              <a:lnSpc>
                <a:spcPts val="1600"/>
              </a:lnSpc>
            </a:pPr>
            <a:endParaRPr lang="en-US" sz="1100" dirty="0">
              <a:solidFill>
                <a:srgbClr val="000000"/>
              </a:solidFill>
              <a:latin typeface="Arial" panose="020B0604020202020204" pitchFamily="34" charset="0"/>
              <a:cs typeface="Arial" panose="020B0604020202020204" pitchFamily="34" charset="0"/>
            </a:endParaRPr>
          </a:p>
          <a:p>
            <a:pPr>
              <a:lnSpc>
                <a:spcPts val="1600"/>
              </a:lnSpc>
            </a:pPr>
            <a:r>
              <a:rPr lang="en-US" sz="1100" dirty="0">
                <a:solidFill>
                  <a:srgbClr val="000000"/>
                </a:solidFill>
                <a:effectLst/>
                <a:latin typeface="Arial" panose="020B0604020202020204" pitchFamily="34" charset="0"/>
                <a:cs typeface="Arial" panose="020B0604020202020204" pitchFamily="34" charset="0"/>
              </a:rPr>
              <a:t>Ipsum passages, and more recently with desktop publishing software like Aldus PageMaker including.</a:t>
            </a:r>
            <a:endParaRPr lang="en-US" sz="1100" dirty="0">
              <a:latin typeface="Arial" panose="020B0604020202020204" pitchFamily="34" charset="0"/>
              <a:cs typeface="Arial" panose="020B0604020202020204" pitchFamily="34" charset="0"/>
            </a:endParaRPr>
          </a:p>
        </p:txBody>
      </p:sp>
      <p:sp>
        <p:nvSpPr>
          <p:cNvPr id="4" name="Picture Placeholder 3">
            <a:extLst>
              <a:ext uri="{FF2B5EF4-FFF2-40B4-BE49-F238E27FC236}">
                <a16:creationId xmlns:a16="http://schemas.microsoft.com/office/drawing/2014/main" id="{B4426018-1B54-932E-5A41-3A2D5CD1ED04}"/>
              </a:ext>
            </a:extLst>
          </p:cNvPr>
          <p:cNvSpPr>
            <a:spLocks noGrp="1"/>
          </p:cNvSpPr>
          <p:nvPr>
            <p:ph type="pic" sz="quarter" idx="10"/>
          </p:nvPr>
        </p:nvSpPr>
        <p:spPr/>
        <p:txBody>
          <a:bodyPr/>
          <a:lstStyle/>
          <a:p>
            <a:endParaRPr lang="en-US"/>
          </a:p>
        </p:txBody>
      </p:sp>
      <p:sp>
        <p:nvSpPr>
          <p:cNvPr id="8" name="TextBox 7">
            <a:extLst>
              <a:ext uri="{FF2B5EF4-FFF2-40B4-BE49-F238E27FC236}">
                <a16:creationId xmlns:a16="http://schemas.microsoft.com/office/drawing/2014/main" id="{829369DC-EF10-8CF1-2A2C-AA13CE3A6750}"/>
              </a:ext>
            </a:extLst>
          </p:cNvPr>
          <p:cNvSpPr txBox="1"/>
          <p:nvPr/>
        </p:nvSpPr>
        <p:spPr>
          <a:xfrm>
            <a:off x="10228141" y="6375789"/>
            <a:ext cx="1822450" cy="276999"/>
          </a:xfrm>
          <a:prstGeom prst="rect">
            <a:avLst/>
          </a:prstGeom>
          <a:noFill/>
        </p:spPr>
        <p:txBody>
          <a:bodyPr wrap="square" rtlCol="0">
            <a:spAutoFit/>
          </a:bodyPr>
          <a:lstStyle/>
          <a:p>
            <a:r>
              <a:rPr lang="en-US" sz="1200" dirty="0">
                <a:solidFill>
                  <a:srgbClr val="1075BD"/>
                </a:solidFill>
                <a:latin typeface="Poppins" panose="00000500000000000000" pitchFamily="2" charset="0"/>
                <a:cs typeface="Poppins" panose="00000500000000000000" pitchFamily="2" charset="0"/>
              </a:rPr>
              <a:t>ACRP CHAPTER EVENT</a:t>
            </a:r>
          </a:p>
        </p:txBody>
      </p:sp>
      <p:sp>
        <p:nvSpPr>
          <p:cNvPr id="9" name="Oval 8">
            <a:extLst>
              <a:ext uri="{FF2B5EF4-FFF2-40B4-BE49-F238E27FC236}">
                <a16:creationId xmlns:a16="http://schemas.microsoft.com/office/drawing/2014/main" id="{6D8EAA18-2B5C-5FBB-1F80-4E5B572320C4}"/>
              </a:ext>
            </a:extLst>
          </p:cNvPr>
          <p:cNvSpPr/>
          <p:nvPr/>
        </p:nvSpPr>
        <p:spPr>
          <a:xfrm>
            <a:off x="10098276" y="6454274"/>
            <a:ext cx="94628" cy="94628"/>
          </a:xfrm>
          <a:prstGeom prst="ellipse">
            <a:avLst/>
          </a:prstGeom>
          <a:solidFill>
            <a:srgbClr val="D7E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8751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9C0554-6F48-3630-ACD7-ED99D80768B3}"/>
              </a:ext>
            </a:extLst>
          </p:cNvPr>
          <p:cNvSpPr txBox="1"/>
          <p:nvPr/>
        </p:nvSpPr>
        <p:spPr>
          <a:xfrm>
            <a:off x="1167015" y="1029347"/>
            <a:ext cx="5000649" cy="861774"/>
          </a:xfrm>
          <a:prstGeom prst="rect">
            <a:avLst/>
          </a:prstGeom>
          <a:noFill/>
        </p:spPr>
        <p:txBody>
          <a:bodyPr wrap="square" rtlCol="0">
            <a:spAutoFit/>
          </a:bodyPr>
          <a:lstStyle/>
          <a:p>
            <a:r>
              <a:rPr lang="en-US" sz="5000" b="1" dirty="0">
                <a:solidFill>
                  <a:srgbClr val="1075BD"/>
                </a:solidFill>
                <a:latin typeface="Arial" panose="020B0604020202020204" pitchFamily="34" charset="0"/>
                <a:cs typeface="Arial" panose="020B0604020202020204" pitchFamily="34" charset="0"/>
              </a:rPr>
              <a:t>Title</a:t>
            </a:r>
          </a:p>
        </p:txBody>
      </p:sp>
      <p:sp>
        <p:nvSpPr>
          <p:cNvPr id="7" name="TextBox 6">
            <a:extLst>
              <a:ext uri="{FF2B5EF4-FFF2-40B4-BE49-F238E27FC236}">
                <a16:creationId xmlns:a16="http://schemas.microsoft.com/office/drawing/2014/main" id="{C91512EF-ECE4-CB68-702C-CFA6AC935C0E}"/>
              </a:ext>
            </a:extLst>
          </p:cNvPr>
          <p:cNvSpPr txBox="1"/>
          <p:nvPr/>
        </p:nvSpPr>
        <p:spPr>
          <a:xfrm>
            <a:off x="1136411" y="2384190"/>
            <a:ext cx="4102339" cy="2330190"/>
          </a:xfrm>
          <a:prstGeom prst="rect">
            <a:avLst/>
          </a:prstGeom>
          <a:noFill/>
        </p:spPr>
        <p:txBody>
          <a:bodyPr wrap="square" rtlCol="0">
            <a:spAutoFit/>
          </a:bodyPr>
          <a:lstStyle/>
          <a:p>
            <a:pPr>
              <a:lnSpc>
                <a:spcPts val="1600"/>
              </a:lnSpc>
            </a:pPr>
            <a:r>
              <a:rPr lang="en-US" sz="1100" dirty="0">
                <a:effectLst/>
                <a:latin typeface="Arial" panose="020B0604020202020204" pitchFamily="34" charset="0"/>
                <a:cs typeface="Arial" panose="020B0604020202020204" pitchFamily="34" charset="0"/>
              </a:rPr>
              <a:t>learn everything there is to know </a:t>
            </a:r>
            <a:r>
              <a:rPr lang="en-US" sz="1100" dirty="0">
                <a:solidFill>
                  <a:srgbClr val="000000"/>
                </a:solidFill>
                <a:effectLst/>
                <a:latin typeface="Arial" panose="020B0604020202020204" pitchFamily="34" charset="0"/>
                <a:cs typeface="Arial" panose="020B0604020202020204" pitchFamily="34" charset="0"/>
              </a:rPr>
              <a:t>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a:t>
            </a:r>
            <a:r>
              <a:rPr lang="en-US" sz="1100" dirty="0" err="1">
                <a:solidFill>
                  <a:srgbClr val="000000"/>
                </a:solidFill>
                <a:effectLst/>
                <a:latin typeface="Arial" panose="020B0604020202020204" pitchFamily="34" charset="0"/>
                <a:cs typeface="Arial" panose="020B0604020202020204" pitchFamily="34" charset="0"/>
              </a:rPr>
              <a:t>popularised</a:t>
            </a:r>
            <a:r>
              <a:rPr lang="en-US" sz="1100" dirty="0">
                <a:solidFill>
                  <a:srgbClr val="000000"/>
                </a:solidFill>
                <a:effectLst/>
                <a:latin typeface="Arial" panose="020B0604020202020204" pitchFamily="34" charset="0"/>
                <a:cs typeface="Arial" panose="020B0604020202020204" pitchFamily="34" charset="0"/>
              </a:rPr>
              <a:t> in the 1960s with the release of Letraset sheets containing Lorem</a:t>
            </a:r>
          </a:p>
          <a:p>
            <a:pPr>
              <a:lnSpc>
                <a:spcPts val="1600"/>
              </a:lnSpc>
            </a:pPr>
            <a:endParaRPr lang="en-US" sz="1100" dirty="0">
              <a:solidFill>
                <a:srgbClr val="000000"/>
              </a:solidFill>
              <a:latin typeface="Arial" panose="020B0604020202020204" pitchFamily="34" charset="0"/>
              <a:cs typeface="Arial" panose="020B0604020202020204" pitchFamily="34" charset="0"/>
            </a:endParaRPr>
          </a:p>
          <a:p>
            <a:pPr>
              <a:lnSpc>
                <a:spcPts val="1600"/>
              </a:lnSpc>
            </a:pPr>
            <a:r>
              <a:rPr lang="en-US" sz="1100" dirty="0">
                <a:solidFill>
                  <a:srgbClr val="000000"/>
                </a:solidFill>
                <a:effectLst/>
                <a:latin typeface="Arial" panose="020B0604020202020204" pitchFamily="34" charset="0"/>
                <a:cs typeface="Arial" panose="020B0604020202020204" pitchFamily="34" charset="0"/>
              </a:rPr>
              <a:t>Ipsum passages, and more recently with desktop publishing software like Aldus PageMaker including.</a:t>
            </a:r>
            <a:endParaRPr lang="en-US" sz="11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29369DC-EF10-8CF1-2A2C-AA13CE3A6750}"/>
              </a:ext>
            </a:extLst>
          </p:cNvPr>
          <p:cNvSpPr txBox="1"/>
          <p:nvPr/>
        </p:nvSpPr>
        <p:spPr>
          <a:xfrm>
            <a:off x="10228141" y="6375789"/>
            <a:ext cx="1822450" cy="276999"/>
          </a:xfrm>
          <a:prstGeom prst="rect">
            <a:avLst/>
          </a:prstGeom>
          <a:noFill/>
        </p:spPr>
        <p:txBody>
          <a:bodyPr wrap="square" rtlCol="0">
            <a:spAutoFit/>
          </a:bodyPr>
          <a:lstStyle/>
          <a:p>
            <a:r>
              <a:rPr lang="en-US" sz="1200" dirty="0">
                <a:solidFill>
                  <a:srgbClr val="1075BD"/>
                </a:solidFill>
                <a:latin typeface="Poppins" panose="00000500000000000000" pitchFamily="2" charset="0"/>
                <a:cs typeface="Poppins" panose="00000500000000000000" pitchFamily="2" charset="0"/>
              </a:rPr>
              <a:t>ACRP CHAPTER EVENT</a:t>
            </a:r>
          </a:p>
        </p:txBody>
      </p:sp>
      <p:sp>
        <p:nvSpPr>
          <p:cNvPr id="9" name="Oval 8">
            <a:extLst>
              <a:ext uri="{FF2B5EF4-FFF2-40B4-BE49-F238E27FC236}">
                <a16:creationId xmlns:a16="http://schemas.microsoft.com/office/drawing/2014/main" id="{6D8EAA18-2B5C-5FBB-1F80-4E5B572320C4}"/>
              </a:ext>
            </a:extLst>
          </p:cNvPr>
          <p:cNvSpPr/>
          <p:nvPr/>
        </p:nvSpPr>
        <p:spPr>
          <a:xfrm>
            <a:off x="10098276" y="6454274"/>
            <a:ext cx="94628" cy="94628"/>
          </a:xfrm>
          <a:prstGeom prst="ellipse">
            <a:avLst/>
          </a:prstGeom>
          <a:solidFill>
            <a:srgbClr val="D7E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2A1C015-DCEF-EF35-7906-1DDAD08DED32}"/>
              </a:ext>
            </a:extLst>
          </p:cNvPr>
          <p:cNvSpPr txBox="1"/>
          <p:nvPr/>
        </p:nvSpPr>
        <p:spPr>
          <a:xfrm>
            <a:off x="6200780" y="2384190"/>
            <a:ext cx="4102339" cy="2740558"/>
          </a:xfrm>
          <a:prstGeom prst="rect">
            <a:avLst/>
          </a:prstGeom>
          <a:noFill/>
        </p:spPr>
        <p:txBody>
          <a:bodyPr wrap="square" rtlCol="0">
            <a:spAutoFit/>
          </a:bodyPr>
          <a:lstStyle/>
          <a:p>
            <a:pPr marL="171450" indent="-171450">
              <a:lnSpc>
                <a:spcPts val="1600"/>
              </a:lnSpc>
              <a:buFont typeface="Arial" panose="020B0604020202020204" pitchFamily="34" charset="0"/>
              <a:buChar char="•"/>
            </a:pPr>
            <a:r>
              <a:rPr lang="en-US" sz="1100" dirty="0">
                <a:effectLst/>
                <a:latin typeface="Arial" panose="020B0604020202020204" pitchFamily="34" charset="0"/>
                <a:cs typeface="Arial" panose="020B0604020202020204" pitchFamily="34" charset="0"/>
              </a:rPr>
              <a:t>learn everything there is to know </a:t>
            </a:r>
            <a:r>
              <a:rPr lang="en-US" sz="1100" dirty="0">
                <a:solidFill>
                  <a:srgbClr val="000000"/>
                </a:solidFill>
                <a:effectLst/>
                <a:latin typeface="Arial" panose="020B0604020202020204" pitchFamily="34" charset="0"/>
                <a:cs typeface="Arial" panose="020B0604020202020204" pitchFamily="34" charset="0"/>
              </a:rPr>
              <a:t>is simply dummy text of the printing and typesetting industry. Lorem Ipsum has been the industry's standard dummy text ever since the 1500s, when an unknown printer took a galley of type and scrambled it to make </a:t>
            </a:r>
          </a:p>
          <a:p>
            <a:pPr marL="171450" indent="-171450">
              <a:lnSpc>
                <a:spcPts val="1600"/>
              </a:lnSpc>
              <a:buFont typeface="Arial" panose="020B0604020202020204" pitchFamily="34" charset="0"/>
              <a:buChar char="•"/>
            </a:pPr>
            <a:endParaRPr lang="en-US" sz="1100" dirty="0">
              <a:solidFill>
                <a:srgbClr val="000000"/>
              </a:solidFill>
              <a:latin typeface="Arial" panose="020B0604020202020204" pitchFamily="34" charset="0"/>
              <a:cs typeface="Arial" panose="020B0604020202020204" pitchFamily="34" charset="0"/>
            </a:endParaRPr>
          </a:p>
          <a:p>
            <a:pPr marL="171450" indent="-171450">
              <a:lnSpc>
                <a:spcPts val="1600"/>
              </a:lnSpc>
              <a:buFont typeface="Arial" panose="020B0604020202020204" pitchFamily="34" charset="0"/>
              <a:buChar char="•"/>
            </a:pPr>
            <a:r>
              <a:rPr lang="en-US" sz="1100" dirty="0">
                <a:solidFill>
                  <a:srgbClr val="000000"/>
                </a:solidFill>
                <a:effectLst/>
                <a:latin typeface="Arial" panose="020B0604020202020204" pitchFamily="34" charset="0"/>
                <a:cs typeface="Arial" panose="020B0604020202020204" pitchFamily="34" charset="0"/>
              </a:rPr>
              <a:t>type specimen book. It has survived not only five centuries, but also the leap into electronic typesetting, remaining essentially unchanged. It was </a:t>
            </a:r>
            <a:r>
              <a:rPr lang="en-US" sz="1100" dirty="0" err="1">
                <a:solidFill>
                  <a:srgbClr val="000000"/>
                </a:solidFill>
                <a:effectLst/>
                <a:latin typeface="Arial" panose="020B0604020202020204" pitchFamily="34" charset="0"/>
                <a:cs typeface="Arial" panose="020B0604020202020204" pitchFamily="34" charset="0"/>
              </a:rPr>
              <a:t>popularised</a:t>
            </a:r>
            <a:r>
              <a:rPr lang="en-US" sz="1100" dirty="0">
                <a:solidFill>
                  <a:srgbClr val="000000"/>
                </a:solidFill>
                <a:effectLst/>
                <a:latin typeface="Arial" panose="020B0604020202020204" pitchFamily="34" charset="0"/>
                <a:cs typeface="Arial" panose="020B0604020202020204" pitchFamily="34" charset="0"/>
              </a:rPr>
              <a:t> in the 1960s with the release of Letraset sheets containing Lorem</a:t>
            </a:r>
          </a:p>
          <a:p>
            <a:pPr marL="171450" indent="-171450">
              <a:lnSpc>
                <a:spcPts val="1600"/>
              </a:lnSpc>
              <a:buFont typeface="Arial" panose="020B0604020202020204" pitchFamily="34" charset="0"/>
              <a:buChar char="•"/>
            </a:pPr>
            <a:endParaRPr lang="en-US" sz="1100" dirty="0">
              <a:solidFill>
                <a:srgbClr val="000000"/>
              </a:solidFill>
              <a:latin typeface="Arial" panose="020B0604020202020204" pitchFamily="34" charset="0"/>
              <a:cs typeface="Arial" panose="020B0604020202020204" pitchFamily="34" charset="0"/>
            </a:endParaRPr>
          </a:p>
          <a:p>
            <a:pPr marL="171450" indent="-171450">
              <a:lnSpc>
                <a:spcPts val="1600"/>
              </a:lnSpc>
              <a:buFont typeface="Arial" panose="020B0604020202020204" pitchFamily="34" charset="0"/>
              <a:buChar char="•"/>
            </a:pPr>
            <a:r>
              <a:rPr lang="en-US" sz="1100" dirty="0">
                <a:solidFill>
                  <a:srgbClr val="000000"/>
                </a:solidFill>
                <a:effectLst/>
                <a:latin typeface="Arial" panose="020B0604020202020204" pitchFamily="34" charset="0"/>
                <a:cs typeface="Arial" panose="020B0604020202020204" pitchFamily="34" charset="0"/>
              </a:rPr>
              <a:t>Ipsum passages, and more recently with desktop publishing software like Aldus PageMaker including.</a:t>
            </a:r>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7645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722196-6943-4166-FE1C-60843538D69E}"/>
              </a:ext>
            </a:extLst>
          </p:cNvPr>
          <p:cNvSpPr txBox="1"/>
          <p:nvPr/>
        </p:nvSpPr>
        <p:spPr>
          <a:xfrm>
            <a:off x="6495335" y="1505674"/>
            <a:ext cx="4422757" cy="823302"/>
          </a:xfrm>
          <a:prstGeom prst="rect">
            <a:avLst/>
          </a:prstGeom>
          <a:noFill/>
        </p:spPr>
        <p:txBody>
          <a:bodyPr wrap="square" rtlCol="0">
            <a:spAutoFit/>
          </a:bodyPr>
          <a:lstStyle/>
          <a:p>
            <a:pPr>
              <a:lnSpc>
                <a:spcPts val="5600"/>
              </a:lnSpc>
            </a:pPr>
            <a:r>
              <a:rPr lang="en-US" sz="5000" b="1" dirty="0">
                <a:solidFill>
                  <a:srgbClr val="1075BD"/>
                </a:solidFill>
                <a:latin typeface="Arial" panose="020B0604020202020204" pitchFamily="34" charset="0"/>
                <a:cs typeface="Arial" panose="020B0604020202020204" pitchFamily="34" charset="0"/>
              </a:rPr>
              <a:t>Title</a:t>
            </a:r>
          </a:p>
        </p:txBody>
      </p:sp>
      <p:sp>
        <p:nvSpPr>
          <p:cNvPr id="12" name="TextBox 11">
            <a:extLst>
              <a:ext uri="{FF2B5EF4-FFF2-40B4-BE49-F238E27FC236}">
                <a16:creationId xmlns:a16="http://schemas.microsoft.com/office/drawing/2014/main" id="{FD1CF852-F616-749A-B7FE-E2AD3DBCE0FA}"/>
              </a:ext>
            </a:extLst>
          </p:cNvPr>
          <p:cNvSpPr txBox="1"/>
          <p:nvPr/>
        </p:nvSpPr>
        <p:spPr>
          <a:xfrm>
            <a:off x="6525939" y="2625026"/>
            <a:ext cx="4591050"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WRITE YOUR </a:t>
            </a:r>
          </a:p>
          <a:p>
            <a:r>
              <a:rPr lang="en-US" dirty="0">
                <a:latin typeface="Arial" panose="020B0604020202020204" pitchFamily="34" charset="0"/>
                <a:cs typeface="Arial" panose="020B0604020202020204" pitchFamily="34" charset="0"/>
              </a:rPr>
              <a:t>SUBTITLE HERE</a:t>
            </a:r>
          </a:p>
        </p:txBody>
      </p:sp>
      <p:sp>
        <p:nvSpPr>
          <p:cNvPr id="13" name="TextBox 12">
            <a:extLst>
              <a:ext uri="{FF2B5EF4-FFF2-40B4-BE49-F238E27FC236}">
                <a16:creationId xmlns:a16="http://schemas.microsoft.com/office/drawing/2014/main" id="{8AF136C7-05CC-F7D4-9070-7FE313B2DE74}"/>
              </a:ext>
            </a:extLst>
          </p:cNvPr>
          <p:cNvSpPr txBox="1"/>
          <p:nvPr/>
        </p:nvSpPr>
        <p:spPr>
          <a:xfrm>
            <a:off x="6495335" y="3446004"/>
            <a:ext cx="4362927" cy="1509452"/>
          </a:xfrm>
          <a:prstGeom prst="rect">
            <a:avLst/>
          </a:prstGeom>
          <a:noFill/>
        </p:spPr>
        <p:txBody>
          <a:bodyPr wrap="square" rtlCol="0">
            <a:spAutoFit/>
          </a:bodyPr>
          <a:lstStyle/>
          <a:p>
            <a:pPr>
              <a:lnSpc>
                <a:spcPts val="1600"/>
              </a:lnSpc>
            </a:pPr>
            <a:r>
              <a:rPr lang="en-US" sz="1100" dirty="0">
                <a:effectLst/>
                <a:latin typeface="Arial" panose="020B0604020202020204" pitchFamily="34" charset="0"/>
                <a:cs typeface="Arial" panose="020B0604020202020204" pitchFamily="34" charset="0"/>
              </a:rPr>
              <a:t>learn everything there is to know </a:t>
            </a:r>
            <a:r>
              <a:rPr lang="en-US" sz="1100" dirty="0">
                <a:solidFill>
                  <a:srgbClr val="000000"/>
                </a:solidFill>
                <a:effectLst/>
                <a:latin typeface="Arial" panose="020B0604020202020204" pitchFamily="34" charset="0"/>
                <a:cs typeface="Arial" panose="020B0604020202020204" pitchFamily="34" charset="0"/>
              </a:rPr>
              <a:t>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a:t>
            </a:r>
            <a:endParaRPr lang="en-US" sz="1100" dirty="0">
              <a:latin typeface="Arial" panose="020B0604020202020204" pitchFamily="34" charset="0"/>
              <a:cs typeface="Arial" panose="020B0604020202020204" pitchFamily="34" charset="0"/>
            </a:endParaRPr>
          </a:p>
        </p:txBody>
      </p:sp>
      <p:sp>
        <p:nvSpPr>
          <p:cNvPr id="4" name="Picture Placeholder 3">
            <a:extLst>
              <a:ext uri="{FF2B5EF4-FFF2-40B4-BE49-F238E27FC236}">
                <a16:creationId xmlns:a16="http://schemas.microsoft.com/office/drawing/2014/main" id="{ED2B11C6-17B2-1A06-BD3F-AA52E39E1CFC}"/>
              </a:ext>
            </a:extLst>
          </p:cNvPr>
          <p:cNvSpPr>
            <a:spLocks noGrp="1"/>
          </p:cNvSpPr>
          <p:nvPr>
            <p:ph type="pic" sz="quarter" idx="10"/>
          </p:nvPr>
        </p:nvSpPr>
        <p:spPr/>
        <p:txBody>
          <a:bodyPr/>
          <a:lstStyle/>
          <a:p>
            <a:endParaRPr lang="en-US"/>
          </a:p>
        </p:txBody>
      </p:sp>
      <p:sp>
        <p:nvSpPr>
          <p:cNvPr id="2" name="TextBox 1">
            <a:extLst>
              <a:ext uri="{FF2B5EF4-FFF2-40B4-BE49-F238E27FC236}">
                <a16:creationId xmlns:a16="http://schemas.microsoft.com/office/drawing/2014/main" id="{765D4A45-EE56-E130-D391-0C7341B26D3D}"/>
              </a:ext>
            </a:extLst>
          </p:cNvPr>
          <p:cNvSpPr txBox="1"/>
          <p:nvPr/>
        </p:nvSpPr>
        <p:spPr>
          <a:xfrm>
            <a:off x="10228141" y="6375789"/>
            <a:ext cx="1822450" cy="276999"/>
          </a:xfrm>
          <a:prstGeom prst="rect">
            <a:avLst/>
          </a:prstGeom>
          <a:noFill/>
        </p:spPr>
        <p:txBody>
          <a:bodyPr wrap="square" rtlCol="0">
            <a:spAutoFit/>
          </a:bodyPr>
          <a:lstStyle/>
          <a:p>
            <a:r>
              <a:rPr lang="en-US" sz="1200" dirty="0">
                <a:solidFill>
                  <a:srgbClr val="1075BD"/>
                </a:solidFill>
                <a:latin typeface="Poppins" panose="00000500000000000000" pitchFamily="2" charset="0"/>
                <a:cs typeface="Poppins" panose="00000500000000000000" pitchFamily="2" charset="0"/>
              </a:rPr>
              <a:t>ACRP CHAPTER EVENT</a:t>
            </a:r>
          </a:p>
        </p:txBody>
      </p:sp>
      <p:sp>
        <p:nvSpPr>
          <p:cNvPr id="5" name="Oval 4">
            <a:extLst>
              <a:ext uri="{FF2B5EF4-FFF2-40B4-BE49-F238E27FC236}">
                <a16:creationId xmlns:a16="http://schemas.microsoft.com/office/drawing/2014/main" id="{166F14AF-94CA-6716-1D18-1364364D4BFA}"/>
              </a:ext>
            </a:extLst>
          </p:cNvPr>
          <p:cNvSpPr/>
          <p:nvPr/>
        </p:nvSpPr>
        <p:spPr>
          <a:xfrm>
            <a:off x="10098276" y="6454274"/>
            <a:ext cx="94628" cy="94628"/>
          </a:xfrm>
          <a:prstGeom prst="ellipse">
            <a:avLst/>
          </a:prstGeom>
          <a:solidFill>
            <a:srgbClr val="D7E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9166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BA84AB-BD0D-EE95-91BB-D80089BEE9EA}"/>
              </a:ext>
            </a:extLst>
          </p:cNvPr>
          <p:cNvSpPr txBox="1"/>
          <p:nvPr/>
        </p:nvSpPr>
        <p:spPr>
          <a:xfrm>
            <a:off x="785583" y="1093288"/>
            <a:ext cx="5462384" cy="1587614"/>
          </a:xfrm>
          <a:prstGeom prst="rect">
            <a:avLst/>
          </a:prstGeom>
          <a:noFill/>
        </p:spPr>
        <p:txBody>
          <a:bodyPr wrap="square" rtlCol="0">
            <a:spAutoFit/>
          </a:bodyPr>
          <a:lstStyle/>
          <a:p>
            <a:pPr>
              <a:lnSpc>
                <a:spcPts val="5600"/>
              </a:lnSpc>
            </a:pPr>
            <a:r>
              <a:rPr lang="en-US" sz="5000" b="1" dirty="0">
                <a:solidFill>
                  <a:srgbClr val="1075BD"/>
                </a:solidFill>
                <a:latin typeface="Arial" panose="020B0604020202020204" pitchFamily="34" charset="0"/>
                <a:cs typeface="Arial" panose="020B0604020202020204" pitchFamily="34" charset="0"/>
              </a:rPr>
              <a:t>Title as Two</a:t>
            </a:r>
          </a:p>
          <a:p>
            <a:pPr>
              <a:lnSpc>
                <a:spcPts val="5600"/>
              </a:lnSpc>
            </a:pPr>
            <a:r>
              <a:rPr lang="en-US" sz="5000" b="1" dirty="0">
                <a:solidFill>
                  <a:srgbClr val="1075BD"/>
                </a:solidFill>
                <a:latin typeface="Arial" panose="020B0604020202020204" pitchFamily="34" charset="0"/>
                <a:cs typeface="Arial" panose="020B0604020202020204" pitchFamily="34" charset="0"/>
              </a:rPr>
              <a:t>Lines</a:t>
            </a:r>
          </a:p>
        </p:txBody>
      </p:sp>
      <p:sp>
        <p:nvSpPr>
          <p:cNvPr id="7" name="TextBox 6">
            <a:extLst>
              <a:ext uri="{FF2B5EF4-FFF2-40B4-BE49-F238E27FC236}">
                <a16:creationId xmlns:a16="http://schemas.microsoft.com/office/drawing/2014/main" id="{B5E91E0A-508C-F32C-47EB-B9995A8EE8F9}"/>
              </a:ext>
            </a:extLst>
          </p:cNvPr>
          <p:cNvSpPr txBox="1"/>
          <p:nvPr/>
        </p:nvSpPr>
        <p:spPr>
          <a:xfrm>
            <a:off x="816187" y="2859057"/>
            <a:ext cx="4591050" cy="646331"/>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WRITE YOUR </a:t>
            </a:r>
          </a:p>
          <a:p>
            <a:r>
              <a:rPr lang="en-US" b="1" dirty="0">
                <a:latin typeface="Arial" panose="020B0604020202020204" pitchFamily="34" charset="0"/>
                <a:cs typeface="Arial" panose="020B0604020202020204" pitchFamily="34" charset="0"/>
              </a:rPr>
              <a:t>SUBTITLE HERE</a:t>
            </a:r>
          </a:p>
        </p:txBody>
      </p:sp>
      <p:sp>
        <p:nvSpPr>
          <p:cNvPr id="8" name="TextBox 7">
            <a:extLst>
              <a:ext uri="{FF2B5EF4-FFF2-40B4-BE49-F238E27FC236}">
                <a16:creationId xmlns:a16="http://schemas.microsoft.com/office/drawing/2014/main" id="{77293A27-A3F2-8E6A-D77D-A84BC8133B13}"/>
              </a:ext>
            </a:extLst>
          </p:cNvPr>
          <p:cNvSpPr txBox="1"/>
          <p:nvPr/>
        </p:nvSpPr>
        <p:spPr>
          <a:xfrm>
            <a:off x="785583" y="3689582"/>
            <a:ext cx="3483429" cy="2125005"/>
          </a:xfrm>
          <a:prstGeom prst="rect">
            <a:avLst/>
          </a:prstGeom>
          <a:noFill/>
        </p:spPr>
        <p:txBody>
          <a:bodyPr wrap="square" rtlCol="0">
            <a:spAutoFit/>
          </a:bodyPr>
          <a:lstStyle/>
          <a:p>
            <a:pPr marL="171450" indent="-171450">
              <a:lnSpc>
                <a:spcPts val="1600"/>
              </a:lnSpc>
              <a:buFont typeface="Arial" panose="020B0604020202020204" pitchFamily="34" charset="0"/>
              <a:buChar char="•"/>
            </a:pPr>
            <a:r>
              <a:rPr lang="en-US" sz="1100" dirty="0">
                <a:effectLst/>
                <a:latin typeface="Arial" panose="020B0604020202020204" pitchFamily="34" charset="0"/>
                <a:cs typeface="Arial" panose="020B0604020202020204" pitchFamily="34" charset="0"/>
              </a:rPr>
              <a:t>learn everything there is to know </a:t>
            </a:r>
            <a:r>
              <a:rPr lang="en-US" sz="1100" dirty="0">
                <a:solidFill>
                  <a:srgbClr val="000000"/>
                </a:solidFill>
                <a:effectLst/>
                <a:latin typeface="Arial" panose="020B0604020202020204" pitchFamily="34" charset="0"/>
                <a:cs typeface="Arial" panose="020B0604020202020204" pitchFamily="34" charset="0"/>
              </a:rPr>
              <a:t>is simply dummy text of the printing and typesetting industry. Lorem Ipsum has been the industry's standard dummy text ever since the 1500s, when an unknown printer took a galley of type and scrambled it to make a type specimen book. It has survived not only five</a:t>
            </a:r>
          </a:p>
          <a:p>
            <a:pPr marL="171450" indent="-171450">
              <a:lnSpc>
                <a:spcPts val="1600"/>
              </a:lnSpc>
              <a:buFont typeface="Arial" panose="020B0604020202020204" pitchFamily="34" charset="0"/>
              <a:buChar char="•"/>
            </a:pPr>
            <a:endParaRPr lang="en-US" sz="1100" dirty="0">
              <a:solidFill>
                <a:srgbClr val="000000"/>
              </a:solidFill>
              <a:latin typeface="Arial" panose="020B0604020202020204" pitchFamily="34" charset="0"/>
              <a:cs typeface="Arial" panose="020B0604020202020204" pitchFamily="34" charset="0"/>
            </a:endParaRPr>
          </a:p>
          <a:p>
            <a:pPr marL="171450" indent="-171450">
              <a:lnSpc>
                <a:spcPts val="1600"/>
              </a:lnSpc>
              <a:buFont typeface="Arial" panose="020B0604020202020204" pitchFamily="34" charset="0"/>
              <a:buChar char="•"/>
            </a:pPr>
            <a:r>
              <a:rPr lang="en-US" sz="1100" dirty="0">
                <a:solidFill>
                  <a:srgbClr val="000000"/>
                </a:solidFill>
                <a:effectLst/>
                <a:latin typeface="Arial" panose="020B0604020202020204" pitchFamily="34" charset="0"/>
                <a:cs typeface="Arial" panose="020B0604020202020204" pitchFamily="34" charset="0"/>
              </a:rPr>
              <a:t>centuries, but also the leap into electronic typesetting, remaining essentially </a:t>
            </a:r>
            <a:r>
              <a:rPr lang="en-US" sz="1100" dirty="0" err="1">
                <a:solidFill>
                  <a:srgbClr val="000000"/>
                </a:solidFill>
                <a:effectLst/>
                <a:latin typeface="Arial" panose="020B0604020202020204" pitchFamily="34" charset="0"/>
                <a:cs typeface="Arial" panose="020B0604020202020204" pitchFamily="34" charset="0"/>
              </a:rPr>
              <a:t>amet</a:t>
            </a:r>
            <a:r>
              <a:rPr lang="en-US" sz="1100" dirty="0">
                <a:solidFill>
                  <a:srgbClr val="000000"/>
                </a:solidFill>
                <a:effectLst/>
                <a:latin typeface="Arial" panose="020B0604020202020204" pitchFamily="34" charset="0"/>
                <a:cs typeface="Arial" panose="020B0604020202020204" pitchFamily="34" charset="0"/>
              </a:rPr>
              <a:t> dolor.</a:t>
            </a:r>
            <a:endParaRPr lang="en-US" sz="11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AADDB163-958A-5DFB-6E37-557216CF8702}"/>
              </a:ext>
            </a:extLst>
          </p:cNvPr>
          <p:cNvSpPr txBox="1"/>
          <p:nvPr/>
        </p:nvSpPr>
        <p:spPr>
          <a:xfrm>
            <a:off x="4690833" y="3689582"/>
            <a:ext cx="3483429" cy="2125005"/>
          </a:xfrm>
          <a:prstGeom prst="rect">
            <a:avLst/>
          </a:prstGeom>
          <a:noFill/>
        </p:spPr>
        <p:txBody>
          <a:bodyPr wrap="square" rtlCol="0">
            <a:spAutoFit/>
          </a:bodyPr>
          <a:lstStyle/>
          <a:p>
            <a:pPr marL="171450" indent="-171450">
              <a:lnSpc>
                <a:spcPts val="1600"/>
              </a:lnSpc>
              <a:buFont typeface="Arial" panose="020B0604020202020204" pitchFamily="34" charset="0"/>
              <a:buChar char="•"/>
            </a:pPr>
            <a:r>
              <a:rPr lang="en-US" sz="1100" dirty="0">
                <a:effectLst/>
                <a:latin typeface="Arial" panose="020B0604020202020204" pitchFamily="34" charset="0"/>
                <a:cs typeface="Arial" panose="020B0604020202020204" pitchFamily="34" charset="0"/>
              </a:rPr>
              <a:t>learn everything there is to know </a:t>
            </a:r>
            <a:r>
              <a:rPr lang="en-US" sz="1100" dirty="0">
                <a:solidFill>
                  <a:srgbClr val="000000"/>
                </a:solidFill>
                <a:effectLst/>
                <a:latin typeface="Arial" panose="020B0604020202020204" pitchFamily="34" charset="0"/>
                <a:cs typeface="Arial" panose="020B0604020202020204" pitchFamily="34" charset="0"/>
              </a:rPr>
              <a:t>is simply dummy text of the printing and typesetting industry. Lorem Ipsum has been the industry's standard dummy text ever since the 1500s, when an unknown printer took a galley of type and scrambled it to make a type specimen book. It has survived not only five</a:t>
            </a:r>
          </a:p>
          <a:p>
            <a:pPr marL="171450" indent="-171450">
              <a:lnSpc>
                <a:spcPts val="1600"/>
              </a:lnSpc>
              <a:buFont typeface="Arial" panose="020B0604020202020204" pitchFamily="34" charset="0"/>
              <a:buChar char="•"/>
            </a:pPr>
            <a:endParaRPr lang="en-US" sz="1100" dirty="0">
              <a:solidFill>
                <a:srgbClr val="000000"/>
              </a:solidFill>
              <a:latin typeface="Arial" panose="020B0604020202020204" pitchFamily="34" charset="0"/>
              <a:cs typeface="Arial" panose="020B0604020202020204" pitchFamily="34" charset="0"/>
            </a:endParaRPr>
          </a:p>
          <a:p>
            <a:pPr marL="171450" indent="-171450">
              <a:lnSpc>
                <a:spcPts val="1600"/>
              </a:lnSpc>
              <a:buFont typeface="Arial" panose="020B0604020202020204" pitchFamily="34" charset="0"/>
              <a:buChar char="•"/>
            </a:pPr>
            <a:r>
              <a:rPr lang="en-US" sz="1100" dirty="0">
                <a:solidFill>
                  <a:srgbClr val="000000"/>
                </a:solidFill>
                <a:effectLst/>
                <a:latin typeface="Arial" panose="020B0604020202020204" pitchFamily="34" charset="0"/>
                <a:cs typeface="Arial" panose="020B0604020202020204" pitchFamily="34" charset="0"/>
              </a:rPr>
              <a:t>centuries, but also the leap into electronic typesetting, remaining essentially </a:t>
            </a:r>
            <a:r>
              <a:rPr lang="en-US" sz="1100" dirty="0" err="1">
                <a:solidFill>
                  <a:srgbClr val="000000"/>
                </a:solidFill>
                <a:effectLst/>
                <a:latin typeface="Arial" panose="020B0604020202020204" pitchFamily="34" charset="0"/>
                <a:cs typeface="Arial" panose="020B0604020202020204" pitchFamily="34" charset="0"/>
              </a:rPr>
              <a:t>amet</a:t>
            </a:r>
            <a:r>
              <a:rPr lang="en-US" sz="1100" dirty="0">
                <a:solidFill>
                  <a:srgbClr val="000000"/>
                </a:solidFill>
                <a:effectLst/>
                <a:latin typeface="Arial" panose="020B0604020202020204" pitchFamily="34" charset="0"/>
                <a:cs typeface="Arial" panose="020B0604020202020204" pitchFamily="34" charset="0"/>
              </a:rPr>
              <a:t> dolor.</a:t>
            </a:r>
            <a:endParaRPr lang="en-US" sz="1100" dirty="0">
              <a:latin typeface="Arial" panose="020B0604020202020204" pitchFamily="34" charset="0"/>
              <a:cs typeface="Arial" panose="020B0604020202020204" pitchFamily="34" charset="0"/>
            </a:endParaRPr>
          </a:p>
        </p:txBody>
      </p:sp>
      <p:sp>
        <p:nvSpPr>
          <p:cNvPr id="3" name="Picture Placeholder 2">
            <a:extLst>
              <a:ext uri="{FF2B5EF4-FFF2-40B4-BE49-F238E27FC236}">
                <a16:creationId xmlns:a16="http://schemas.microsoft.com/office/drawing/2014/main" id="{492BBC4F-8A4B-812A-69BE-4419B6998955}"/>
              </a:ext>
            </a:extLst>
          </p:cNvPr>
          <p:cNvSpPr>
            <a:spLocks noGrp="1"/>
          </p:cNvSpPr>
          <p:nvPr>
            <p:ph type="pic" sz="quarter" idx="10"/>
          </p:nvPr>
        </p:nvSpPr>
        <p:spPr/>
        <p:txBody>
          <a:bodyPr/>
          <a:lstStyle/>
          <a:p>
            <a:endParaRPr lang="en-US"/>
          </a:p>
        </p:txBody>
      </p:sp>
    </p:spTree>
    <p:extLst>
      <p:ext uri="{BB962C8B-B14F-4D97-AF65-F5344CB8AC3E}">
        <p14:creationId xmlns:p14="http://schemas.microsoft.com/office/powerpoint/2010/main" val="3535255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0BB3E80-2CCA-F45E-CE33-563CCA540448}"/>
              </a:ext>
            </a:extLst>
          </p:cNvPr>
          <p:cNvSpPr txBox="1"/>
          <p:nvPr/>
        </p:nvSpPr>
        <p:spPr>
          <a:xfrm>
            <a:off x="851806" y="1035232"/>
            <a:ext cx="5663294" cy="813684"/>
          </a:xfrm>
          <a:prstGeom prst="rect">
            <a:avLst/>
          </a:prstGeom>
          <a:noFill/>
        </p:spPr>
        <p:txBody>
          <a:bodyPr wrap="square" rtlCol="0">
            <a:spAutoFit/>
          </a:bodyPr>
          <a:lstStyle/>
          <a:p>
            <a:pPr>
              <a:lnSpc>
                <a:spcPts val="5500"/>
              </a:lnSpc>
            </a:pPr>
            <a:r>
              <a:rPr lang="en-US" sz="5000" b="1" dirty="0">
                <a:solidFill>
                  <a:srgbClr val="1075BD"/>
                </a:solidFill>
                <a:latin typeface="Arial" panose="020B0604020202020204" pitchFamily="34" charset="0"/>
                <a:cs typeface="Arial" panose="020B0604020202020204" pitchFamily="34" charset="0"/>
              </a:rPr>
              <a:t>Title</a:t>
            </a:r>
          </a:p>
        </p:txBody>
      </p:sp>
      <p:sp>
        <p:nvSpPr>
          <p:cNvPr id="8" name="Shape 1155">
            <a:extLst>
              <a:ext uri="{FF2B5EF4-FFF2-40B4-BE49-F238E27FC236}">
                <a16:creationId xmlns:a16="http://schemas.microsoft.com/office/drawing/2014/main" id="{84E29E09-E036-15A0-9367-6035E89E2DBE}"/>
              </a:ext>
            </a:extLst>
          </p:cNvPr>
          <p:cNvSpPr/>
          <p:nvPr/>
        </p:nvSpPr>
        <p:spPr>
          <a:xfrm>
            <a:off x="881663" y="2839650"/>
            <a:ext cx="1696437" cy="359073"/>
          </a:xfrm>
          <a:prstGeom prst="rect">
            <a:avLst/>
          </a:prstGeom>
          <a:ln w="12700">
            <a:miter lim="400000"/>
          </a:ln>
          <a:extLst>
            <a:ext uri="{C572A759-6A51-4108-AA02-DFA0A04FC94B}">
              <ma14:wrappingTextBoxFlag xmlns="" xmlns:ma14="http://schemas.microsoft.com/office/mac/drawingml/2011/main" xmlns:lc="http://schemas.openxmlformats.org/drawingml/2006/lockedCanvas" val="1"/>
            </a:ext>
          </a:extLst>
        </p:spPr>
        <p:txBody>
          <a:bodyPr wrap="square" lIns="25400" tIns="25400" rIns="25400" bIns="2540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spcBef>
                <a:spcPts val="0"/>
              </a:spcBef>
            </a:pPr>
            <a:r>
              <a:rPr lang="en-US" sz="2000" b="1" dirty="0">
                <a:latin typeface="Arial" panose="020B0604020202020204" pitchFamily="34" charset="0"/>
                <a:cs typeface="Arial" panose="020B0604020202020204" pitchFamily="34" charset="0"/>
              </a:rPr>
              <a:t>Title</a:t>
            </a:r>
          </a:p>
        </p:txBody>
      </p:sp>
      <p:sp>
        <p:nvSpPr>
          <p:cNvPr id="17" name="TextBox 16">
            <a:extLst>
              <a:ext uri="{FF2B5EF4-FFF2-40B4-BE49-F238E27FC236}">
                <a16:creationId xmlns:a16="http://schemas.microsoft.com/office/drawing/2014/main" id="{4C4A36DA-C4AA-4F5F-5763-92915A9D6E26}"/>
              </a:ext>
            </a:extLst>
          </p:cNvPr>
          <p:cNvSpPr txBox="1"/>
          <p:nvPr/>
        </p:nvSpPr>
        <p:spPr>
          <a:xfrm>
            <a:off x="813706" y="3189378"/>
            <a:ext cx="2890786" cy="759247"/>
          </a:xfrm>
          <a:prstGeom prst="rect">
            <a:avLst/>
          </a:prstGeom>
          <a:noFill/>
        </p:spPr>
        <p:txBody>
          <a:bodyPr wrap="square" rtlCol="0">
            <a:spAutoFit/>
          </a:bodyPr>
          <a:lstStyle/>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placeholder text, beginning design to</a:t>
            </a:r>
          </a:p>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line Lorem ipsum dolor sit looks like </a:t>
            </a:r>
            <a:r>
              <a:rPr lang="en-GB" sz="1100" dirty="0" err="1">
                <a:latin typeface="Arial" panose="020B0604020202020204" pitchFamily="34" charset="0"/>
                <a:ea typeface="Arimo" panose="020B0604020202020204" pitchFamily="34" charset="0"/>
                <a:cs typeface="Arial" panose="020B0604020202020204" pitchFamily="34" charset="0"/>
              </a:rPr>
              <a:t>dolor</a:t>
            </a:r>
            <a:r>
              <a:rPr lang="en-GB" sz="1100" dirty="0">
                <a:latin typeface="Arial" panose="020B0604020202020204" pitchFamily="34" charset="0"/>
                <a:ea typeface="Arimo" panose="020B0604020202020204" pitchFamily="34" charset="0"/>
                <a:cs typeface="Arial" panose="020B0604020202020204" pitchFamily="34" charset="0"/>
              </a:rPr>
              <a:t> Latin because lorem ipsum</a:t>
            </a:r>
            <a:endParaRPr lang="en-US" sz="1100" dirty="0">
              <a:latin typeface="Arial" panose="020B0604020202020204" pitchFamily="34" charset="0"/>
              <a:ea typeface="Arimo" panose="020B0604020202020204" pitchFamily="34" charset="0"/>
              <a:cs typeface="Arial" panose="020B0604020202020204" pitchFamily="34" charset="0"/>
            </a:endParaRPr>
          </a:p>
        </p:txBody>
      </p:sp>
      <p:sp>
        <p:nvSpPr>
          <p:cNvPr id="32" name="Shape 1155">
            <a:extLst>
              <a:ext uri="{FF2B5EF4-FFF2-40B4-BE49-F238E27FC236}">
                <a16:creationId xmlns:a16="http://schemas.microsoft.com/office/drawing/2014/main" id="{D1120EF2-468A-327A-AF65-30BE9C8D12B5}"/>
              </a:ext>
            </a:extLst>
          </p:cNvPr>
          <p:cNvSpPr/>
          <p:nvPr/>
        </p:nvSpPr>
        <p:spPr>
          <a:xfrm>
            <a:off x="875313" y="4356866"/>
            <a:ext cx="1696437" cy="359073"/>
          </a:xfrm>
          <a:prstGeom prst="rect">
            <a:avLst/>
          </a:prstGeom>
          <a:ln w="12700">
            <a:miter lim="400000"/>
          </a:ln>
          <a:extLst>
            <a:ext uri="{C572A759-6A51-4108-AA02-DFA0A04FC94B}">
              <ma14:wrappingTextBoxFlag xmlns="" xmlns:ma14="http://schemas.microsoft.com/office/mac/drawingml/2011/main" xmlns:lc="http://schemas.openxmlformats.org/drawingml/2006/lockedCanvas" val="1"/>
            </a:ext>
          </a:extLst>
        </p:spPr>
        <p:txBody>
          <a:bodyPr wrap="square" lIns="25400" tIns="25400" rIns="25400" bIns="2540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spcBef>
                <a:spcPts val="0"/>
              </a:spcBef>
            </a:pPr>
            <a:r>
              <a:rPr lang="en-US" sz="2000" b="1" dirty="0">
                <a:latin typeface="Arial" panose="020B0604020202020204" pitchFamily="34" charset="0"/>
                <a:cs typeface="Arial" panose="020B0604020202020204" pitchFamily="34" charset="0"/>
              </a:rPr>
              <a:t>Title</a:t>
            </a:r>
          </a:p>
        </p:txBody>
      </p:sp>
      <p:sp>
        <p:nvSpPr>
          <p:cNvPr id="34" name="TextBox 33">
            <a:extLst>
              <a:ext uri="{FF2B5EF4-FFF2-40B4-BE49-F238E27FC236}">
                <a16:creationId xmlns:a16="http://schemas.microsoft.com/office/drawing/2014/main" id="{7D4EF1C7-27AA-5795-6A2F-A755A01E0EC4}"/>
              </a:ext>
            </a:extLst>
          </p:cNvPr>
          <p:cNvSpPr txBox="1"/>
          <p:nvPr/>
        </p:nvSpPr>
        <p:spPr>
          <a:xfrm>
            <a:off x="807356" y="4706594"/>
            <a:ext cx="2897136" cy="759247"/>
          </a:xfrm>
          <a:prstGeom prst="rect">
            <a:avLst/>
          </a:prstGeom>
          <a:noFill/>
        </p:spPr>
        <p:txBody>
          <a:bodyPr wrap="square" rtlCol="0">
            <a:spAutoFit/>
          </a:bodyPr>
          <a:lstStyle/>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placeholder text, beginning design to</a:t>
            </a:r>
          </a:p>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line Lorem ipsum dolor sit looks like </a:t>
            </a:r>
            <a:r>
              <a:rPr lang="en-GB" sz="1100" dirty="0" err="1">
                <a:latin typeface="Arial" panose="020B0604020202020204" pitchFamily="34" charset="0"/>
                <a:ea typeface="Arimo" panose="020B0604020202020204" pitchFamily="34" charset="0"/>
                <a:cs typeface="Arial" panose="020B0604020202020204" pitchFamily="34" charset="0"/>
              </a:rPr>
              <a:t>dolor</a:t>
            </a:r>
            <a:r>
              <a:rPr lang="en-GB" sz="1100" dirty="0">
                <a:latin typeface="Arial" panose="020B0604020202020204" pitchFamily="34" charset="0"/>
                <a:ea typeface="Arimo" panose="020B0604020202020204" pitchFamily="34" charset="0"/>
                <a:cs typeface="Arial" panose="020B0604020202020204" pitchFamily="34" charset="0"/>
              </a:rPr>
              <a:t> Latin because lorem ipsum</a:t>
            </a:r>
            <a:endParaRPr lang="en-US" sz="1100" dirty="0">
              <a:latin typeface="Arial" panose="020B0604020202020204" pitchFamily="34" charset="0"/>
              <a:ea typeface="Arimo" panose="020B0604020202020204" pitchFamily="34" charset="0"/>
              <a:cs typeface="Arial" panose="020B0604020202020204" pitchFamily="34" charset="0"/>
            </a:endParaRPr>
          </a:p>
        </p:txBody>
      </p:sp>
      <p:sp>
        <p:nvSpPr>
          <p:cNvPr id="28" name="Shape 1155">
            <a:extLst>
              <a:ext uri="{FF2B5EF4-FFF2-40B4-BE49-F238E27FC236}">
                <a16:creationId xmlns:a16="http://schemas.microsoft.com/office/drawing/2014/main" id="{794BE214-9A98-EF18-F812-E53625D454F5}"/>
              </a:ext>
            </a:extLst>
          </p:cNvPr>
          <p:cNvSpPr/>
          <p:nvPr/>
        </p:nvSpPr>
        <p:spPr>
          <a:xfrm>
            <a:off x="4630810" y="2839650"/>
            <a:ext cx="1696437" cy="359073"/>
          </a:xfrm>
          <a:prstGeom prst="rect">
            <a:avLst/>
          </a:prstGeom>
          <a:ln w="12700">
            <a:miter lim="400000"/>
          </a:ln>
          <a:extLst>
            <a:ext uri="{C572A759-6A51-4108-AA02-DFA0A04FC94B}">
              <ma14:wrappingTextBoxFlag xmlns="" xmlns:ma14="http://schemas.microsoft.com/office/mac/drawingml/2011/main" xmlns:lc="http://schemas.openxmlformats.org/drawingml/2006/lockedCanvas" val="1"/>
            </a:ext>
          </a:extLst>
        </p:spPr>
        <p:txBody>
          <a:bodyPr wrap="square" lIns="25400" tIns="25400" rIns="25400" bIns="2540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spcBef>
                <a:spcPts val="0"/>
              </a:spcBef>
            </a:pPr>
            <a:r>
              <a:rPr lang="en-US" sz="2000" b="1" dirty="0">
                <a:latin typeface="Arial" panose="020B0604020202020204" pitchFamily="34" charset="0"/>
                <a:cs typeface="Arial" panose="020B0604020202020204" pitchFamily="34" charset="0"/>
              </a:rPr>
              <a:t>Title</a:t>
            </a:r>
          </a:p>
        </p:txBody>
      </p:sp>
      <p:sp>
        <p:nvSpPr>
          <p:cNvPr id="29" name="TextBox 28">
            <a:extLst>
              <a:ext uri="{FF2B5EF4-FFF2-40B4-BE49-F238E27FC236}">
                <a16:creationId xmlns:a16="http://schemas.microsoft.com/office/drawing/2014/main" id="{67FACF2C-D752-88E1-DE8E-6C3479AD55F7}"/>
              </a:ext>
            </a:extLst>
          </p:cNvPr>
          <p:cNvSpPr txBox="1"/>
          <p:nvPr/>
        </p:nvSpPr>
        <p:spPr>
          <a:xfrm>
            <a:off x="4562853" y="3189378"/>
            <a:ext cx="2890786" cy="759247"/>
          </a:xfrm>
          <a:prstGeom prst="rect">
            <a:avLst/>
          </a:prstGeom>
          <a:noFill/>
        </p:spPr>
        <p:txBody>
          <a:bodyPr wrap="square" rtlCol="0">
            <a:spAutoFit/>
          </a:bodyPr>
          <a:lstStyle/>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placeholder text, beginning design to</a:t>
            </a:r>
          </a:p>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line Lorem ipsum dolor sit looks like </a:t>
            </a:r>
            <a:r>
              <a:rPr lang="en-GB" sz="1100" dirty="0" err="1">
                <a:latin typeface="Arial" panose="020B0604020202020204" pitchFamily="34" charset="0"/>
                <a:ea typeface="Arimo" panose="020B0604020202020204" pitchFamily="34" charset="0"/>
                <a:cs typeface="Arial" panose="020B0604020202020204" pitchFamily="34" charset="0"/>
              </a:rPr>
              <a:t>dolor</a:t>
            </a:r>
            <a:r>
              <a:rPr lang="en-GB" sz="1100" dirty="0">
                <a:latin typeface="Arial" panose="020B0604020202020204" pitchFamily="34" charset="0"/>
                <a:ea typeface="Arimo" panose="020B0604020202020204" pitchFamily="34" charset="0"/>
                <a:cs typeface="Arial" panose="020B0604020202020204" pitchFamily="34" charset="0"/>
              </a:rPr>
              <a:t> Latin because lorem ipsum</a:t>
            </a:r>
            <a:endParaRPr lang="en-US" sz="1100" dirty="0">
              <a:latin typeface="Arial" panose="020B0604020202020204" pitchFamily="34" charset="0"/>
              <a:ea typeface="Arimo" panose="020B0604020202020204" pitchFamily="34" charset="0"/>
              <a:cs typeface="Arial" panose="020B0604020202020204" pitchFamily="34" charset="0"/>
            </a:endParaRPr>
          </a:p>
        </p:txBody>
      </p:sp>
      <p:sp>
        <p:nvSpPr>
          <p:cNvPr id="30" name="Shape 1155">
            <a:extLst>
              <a:ext uri="{FF2B5EF4-FFF2-40B4-BE49-F238E27FC236}">
                <a16:creationId xmlns:a16="http://schemas.microsoft.com/office/drawing/2014/main" id="{E66F10C5-B274-F62B-3BC3-23766EC4F816}"/>
              </a:ext>
            </a:extLst>
          </p:cNvPr>
          <p:cNvSpPr/>
          <p:nvPr/>
        </p:nvSpPr>
        <p:spPr>
          <a:xfrm>
            <a:off x="4624460" y="4356866"/>
            <a:ext cx="1696437" cy="359073"/>
          </a:xfrm>
          <a:prstGeom prst="rect">
            <a:avLst/>
          </a:prstGeom>
          <a:ln w="12700">
            <a:miter lim="400000"/>
          </a:ln>
          <a:extLst>
            <a:ext uri="{C572A759-6A51-4108-AA02-DFA0A04FC94B}">
              <ma14:wrappingTextBoxFlag xmlns="" xmlns:ma14="http://schemas.microsoft.com/office/mac/drawingml/2011/main" xmlns:lc="http://schemas.openxmlformats.org/drawingml/2006/lockedCanvas" val="1"/>
            </a:ext>
          </a:extLst>
        </p:spPr>
        <p:txBody>
          <a:bodyPr wrap="square" lIns="25400" tIns="25400" rIns="25400" bIns="2540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spcBef>
                <a:spcPts val="0"/>
              </a:spcBef>
            </a:pPr>
            <a:r>
              <a:rPr lang="en-US" sz="2000" b="1" dirty="0">
                <a:latin typeface="Arial" panose="020B0604020202020204" pitchFamily="34" charset="0"/>
                <a:cs typeface="Arial" panose="020B0604020202020204" pitchFamily="34" charset="0"/>
              </a:rPr>
              <a:t>Title</a:t>
            </a:r>
          </a:p>
        </p:txBody>
      </p:sp>
      <p:sp>
        <p:nvSpPr>
          <p:cNvPr id="31" name="TextBox 30">
            <a:extLst>
              <a:ext uri="{FF2B5EF4-FFF2-40B4-BE49-F238E27FC236}">
                <a16:creationId xmlns:a16="http://schemas.microsoft.com/office/drawing/2014/main" id="{6FB2443E-0D0C-E2F1-96CD-DF703F6A86DC}"/>
              </a:ext>
            </a:extLst>
          </p:cNvPr>
          <p:cNvSpPr txBox="1"/>
          <p:nvPr/>
        </p:nvSpPr>
        <p:spPr>
          <a:xfrm>
            <a:off x="4556503" y="4706594"/>
            <a:ext cx="2897136" cy="759247"/>
          </a:xfrm>
          <a:prstGeom prst="rect">
            <a:avLst/>
          </a:prstGeom>
          <a:noFill/>
        </p:spPr>
        <p:txBody>
          <a:bodyPr wrap="square" rtlCol="0">
            <a:spAutoFit/>
          </a:bodyPr>
          <a:lstStyle/>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placeholder text, beginning design to</a:t>
            </a:r>
          </a:p>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line Lorem ipsum dolor sit looks like </a:t>
            </a:r>
            <a:r>
              <a:rPr lang="en-GB" sz="1100" dirty="0" err="1">
                <a:latin typeface="Arial" panose="020B0604020202020204" pitchFamily="34" charset="0"/>
                <a:ea typeface="Arimo" panose="020B0604020202020204" pitchFamily="34" charset="0"/>
                <a:cs typeface="Arial" panose="020B0604020202020204" pitchFamily="34" charset="0"/>
              </a:rPr>
              <a:t>dolor</a:t>
            </a:r>
            <a:r>
              <a:rPr lang="en-GB" sz="1100" dirty="0">
                <a:latin typeface="Arial" panose="020B0604020202020204" pitchFamily="34" charset="0"/>
                <a:ea typeface="Arimo" panose="020B0604020202020204" pitchFamily="34" charset="0"/>
                <a:cs typeface="Arial" panose="020B0604020202020204" pitchFamily="34" charset="0"/>
              </a:rPr>
              <a:t> Latin because lorem ipsum</a:t>
            </a:r>
            <a:endParaRPr lang="en-US" sz="1100" dirty="0">
              <a:latin typeface="Arial" panose="020B0604020202020204" pitchFamily="34" charset="0"/>
              <a:ea typeface="Arimo" panose="020B0604020202020204" pitchFamily="34" charset="0"/>
              <a:cs typeface="Arial" panose="020B0604020202020204" pitchFamily="34" charset="0"/>
            </a:endParaRPr>
          </a:p>
        </p:txBody>
      </p:sp>
      <p:sp>
        <p:nvSpPr>
          <p:cNvPr id="35" name="Shape 1155">
            <a:extLst>
              <a:ext uri="{FF2B5EF4-FFF2-40B4-BE49-F238E27FC236}">
                <a16:creationId xmlns:a16="http://schemas.microsoft.com/office/drawing/2014/main" id="{256B869B-A44A-C3B5-775B-29A987C75BBA}"/>
              </a:ext>
            </a:extLst>
          </p:cNvPr>
          <p:cNvSpPr/>
          <p:nvPr/>
        </p:nvSpPr>
        <p:spPr>
          <a:xfrm>
            <a:off x="8306279" y="2839650"/>
            <a:ext cx="1696437" cy="359073"/>
          </a:xfrm>
          <a:prstGeom prst="rect">
            <a:avLst/>
          </a:prstGeom>
          <a:ln w="12700">
            <a:miter lim="400000"/>
          </a:ln>
          <a:extLst>
            <a:ext uri="{C572A759-6A51-4108-AA02-DFA0A04FC94B}">
              <ma14:wrappingTextBoxFlag xmlns="" xmlns:ma14="http://schemas.microsoft.com/office/mac/drawingml/2011/main" xmlns:lc="http://schemas.openxmlformats.org/drawingml/2006/lockedCanvas" val="1"/>
            </a:ext>
          </a:extLst>
        </p:spPr>
        <p:txBody>
          <a:bodyPr wrap="square" lIns="25400" tIns="25400" rIns="25400" bIns="2540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spcBef>
                <a:spcPts val="0"/>
              </a:spcBef>
            </a:pPr>
            <a:r>
              <a:rPr lang="en-US" sz="2000" b="1" dirty="0">
                <a:latin typeface="Arial" panose="020B0604020202020204" pitchFamily="34" charset="0"/>
                <a:cs typeface="Arial" panose="020B0604020202020204" pitchFamily="34" charset="0"/>
              </a:rPr>
              <a:t>Title</a:t>
            </a:r>
          </a:p>
        </p:txBody>
      </p:sp>
      <p:sp>
        <p:nvSpPr>
          <p:cNvPr id="36" name="TextBox 35">
            <a:extLst>
              <a:ext uri="{FF2B5EF4-FFF2-40B4-BE49-F238E27FC236}">
                <a16:creationId xmlns:a16="http://schemas.microsoft.com/office/drawing/2014/main" id="{144973BE-F1D7-34D7-FAA4-B796B0AA3402}"/>
              </a:ext>
            </a:extLst>
          </p:cNvPr>
          <p:cNvSpPr txBox="1"/>
          <p:nvPr/>
        </p:nvSpPr>
        <p:spPr>
          <a:xfrm>
            <a:off x="8238322" y="3189378"/>
            <a:ext cx="2890786" cy="759247"/>
          </a:xfrm>
          <a:prstGeom prst="rect">
            <a:avLst/>
          </a:prstGeom>
          <a:noFill/>
        </p:spPr>
        <p:txBody>
          <a:bodyPr wrap="square" rtlCol="0">
            <a:spAutoFit/>
          </a:bodyPr>
          <a:lstStyle/>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placeholder text, beginning design to</a:t>
            </a:r>
          </a:p>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line Lorem ipsum dolor sit looks like </a:t>
            </a:r>
            <a:r>
              <a:rPr lang="en-GB" sz="1100" dirty="0" err="1">
                <a:latin typeface="Arial" panose="020B0604020202020204" pitchFamily="34" charset="0"/>
                <a:ea typeface="Arimo" panose="020B0604020202020204" pitchFamily="34" charset="0"/>
                <a:cs typeface="Arial" panose="020B0604020202020204" pitchFamily="34" charset="0"/>
              </a:rPr>
              <a:t>dolor</a:t>
            </a:r>
            <a:r>
              <a:rPr lang="en-GB" sz="1100" dirty="0">
                <a:latin typeface="Arial" panose="020B0604020202020204" pitchFamily="34" charset="0"/>
                <a:ea typeface="Arimo" panose="020B0604020202020204" pitchFamily="34" charset="0"/>
                <a:cs typeface="Arial" panose="020B0604020202020204" pitchFamily="34" charset="0"/>
              </a:rPr>
              <a:t> Latin because lorem ipsum</a:t>
            </a:r>
            <a:endParaRPr lang="en-US" sz="1100" dirty="0">
              <a:latin typeface="Arial" panose="020B0604020202020204" pitchFamily="34" charset="0"/>
              <a:ea typeface="Arimo" panose="020B0604020202020204" pitchFamily="34" charset="0"/>
              <a:cs typeface="Arial" panose="020B0604020202020204" pitchFamily="34" charset="0"/>
            </a:endParaRPr>
          </a:p>
        </p:txBody>
      </p:sp>
      <p:sp>
        <p:nvSpPr>
          <p:cNvPr id="38" name="Shape 1155">
            <a:extLst>
              <a:ext uri="{FF2B5EF4-FFF2-40B4-BE49-F238E27FC236}">
                <a16:creationId xmlns:a16="http://schemas.microsoft.com/office/drawing/2014/main" id="{BCFBD013-3E31-4E63-967F-1A36BD13BB29}"/>
              </a:ext>
            </a:extLst>
          </p:cNvPr>
          <p:cNvSpPr/>
          <p:nvPr/>
        </p:nvSpPr>
        <p:spPr>
          <a:xfrm>
            <a:off x="8299929" y="4356866"/>
            <a:ext cx="1696437" cy="359073"/>
          </a:xfrm>
          <a:prstGeom prst="rect">
            <a:avLst/>
          </a:prstGeom>
          <a:ln w="12700">
            <a:miter lim="400000"/>
          </a:ln>
          <a:extLst>
            <a:ext uri="{C572A759-6A51-4108-AA02-DFA0A04FC94B}">
              <ma14:wrappingTextBoxFlag xmlns="" xmlns:ma14="http://schemas.microsoft.com/office/mac/drawingml/2011/main" xmlns:lc="http://schemas.openxmlformats.org/drawingml/2006/lockedCanvas" val="1"/>
            </a:ext>
          </a:extLst>
        </p:spPr>
        <p:txBody>
          <a:bodyPr wrap="square" lIns="25400" tIns="25400" rIns="25400" bIns="2540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spcBef>
                <a:spcPts val="0"/>
              </a:spcBef>
            </a:pPr>
            <a:r>
              <a:rPr lang="en-US" sz="2000" b="1" dirty="0">
                <a:latin typeface="Arial" panose="020B0604020202020204" pitchFamily="34" charset="0"/>
                <a:cs typeface="Arial" panose="020B0604020202020204" pitchFamily="34" charset="0"/>
              </a:rPr>
              <a:t>Title</a:t>
            </a:r>
          </a:p>
        </p:txBody>
      </p:sp>
      <p:sp>
        <p:nvSpPr>
          <p:cNvPr id="39" name="TextBox 38">
            <a:extLst>
              <a:ext uri="{FF2B5EF4-FFF2-40B4-BE49-F238E27FC236}">
                <a16:creationId xmlns:a16="http://schemas.microsoft.com/office/drawing/2014/main" id="{F1A37B27-E8A7-28C4-E48E-DD82646E7483}"/>
              </a:ext>
            </a:extLst>
          </p:cNvPr>
          <p:cNvSpPr txBox="1"/>
          <p:nvPr/>
        </p:nvSpPr>
        <p:spPr>
          <a:xfrm>
            <a:off x="8231972" y="4706594"/>
            <a:ext cx="2897136" cy="759247"/>
          </a:xfrm>
          <a:prstGeom prst="rect">
            <a:avLst/>
          </a:prstGeom>
          <a:noFill/>
        </p:spPr>
        <p:txBody>
          <a:bodyPr wrap="square" rtlCol="0">
            <a:spAutoFit/>
          </a:bodyPr>
          <a:lstStyle/>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placeholder text, beginning design to</a:t>
            </a:r>
          </a:p>
          <a:p>
            <a:pPr>
              <a:lnSpc>
                <a:spcPts val="1800"/>
              </a:lnSpc>
            </a:pPr>
            <a:r>
              <a:rPr lang="en-GB" sz="1100" dirty="0">
                <a:latin typeface="Arial" panose="020B0604020202020204" pitchFamily="34" charset="0"/>
                <a:ea typeface="Arimo" panose="020B0604020202020204" pitchFamily="34" charset="0"/>
                <a:cs typeface="Arial" panose="020B0604020202020204" pitchFamily="34" charset="0"/>
              </a:rPr>
              <a:t>the line Lorem ipsum dolor sit looks like </a:t>
            </a:r>
            <a:r>
              <a:rPr lang="en-GB" sz="1100" dirty="0" err="1">
                <a:latin typeface="Arial" panose="020B0604020202020204" pitchFamily="34" charset="0"/>
                <a:ea typeface="Arimo" panose="020B0604020202020204" pitchFamily="34" charset="0"/>
                <a:cs typeface="Arial" panose="020B0604020202020204" pitchFamily="34" charset="0"/>
              </a:rPr>
              <a:t>dolor</a:t>
            </a:r>
            <a:r>
              <a:rPr lang="en-GB" sz="1100" dirty="0">
                <a:latin typeface="Arial" panose="020B0604020202020204" pitchFamily="34" charset="0"/>
                <a:ea typeface="Arimo" panose="020B0604020202020204" pitchFamily="34" charset="0"/>
                <a:cs typeface="Arial" panose="020B0604020202020204" pitchFamily="34" charset="0"/>
              </a:rPr>
              <a:t> Latin because lorem ipsum</a:t>
            </a:r>
            <a:endParaRPr lang="en-US" sz="1100" dirty="0">
              <a:latin typeface="Arial" panose="020B0604020202020204" pitchFamily="34" charset="0"/>
              <a:ea typeface="Arimo" panose="020B0604020202020204" pitchFamily="34" charset="0"/>
              <a:cs typeface="Arial" panose="020B0604020202020204" pitchFamily="34" charset="0"/>
            </a:endParaRPr>
          </a:p>
        </p:txBody>
      </p:sp>
    </p:spTree>
    <p:extLst>
      <p:ext uri="{BB962C8B-B14F-4D97-AF65-F5344CB8AC3E}">
        <p14:creationId xmlns:p14="http://schemas.microsoft.com/office/powerpoint/2010/main" val="1652326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1D9370119E1D54DAD92956D5D269BC7" ma:contentTypeVersion="14" ma:contentTypeDescription="Create a new document." ma:contentTypeScope="" ma:versionID="9dd2b25f77bed3062c1c014481643299">
  <xsd:schema xmlns:xsd="http://www.w3.org/2001/XMLSchema" xmlns:xs="http://www.w3.org/2001/XMLSchema" xmlns:p="http://schemas.microsoft.com/office/2006/metadata/properties" xmlns:ns2="956eee15-033b-4465-8951-e37755ee4057" xmlns:ns3="9eae938e-c604-4a55-be59-6a86fe053ec9" targetNamespace="http://schemas.microsoft.com/office/2006/metadata/properties" ma:root="true" ma:fieldsID="d085b8687328976d34be70e934ddfb1b" ns2:_="" ns3:_="">
    <xsd:import namespace="956eee15-033b-4465-8951-e37755ee4057"/>
    <xsd:import namespace="9eae938e-c604-4a55-be59-6a86fe053ec9"/>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6eee15-033b-4465-8951-e37755ee40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5025eeb-cdeb-4cde-a221-fb4c4b25d8f3"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eae938e-c604-4a55-be59-6a86fe053ec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eacf013b-87bb-4945-a423-9f3f1809b802}" ma:internalName="TaxCatchAll" ma:showField="CatchAllData" ma:web="9eae938e-c604-4a55-be59-6a86fe053ec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eae938e-c604-4a55-be59-6a86fe053ec9" xsi:nil="true"/>
    <lcf76f155ced4ddcb4097134ff3c332f xmlns="956eee15-033b-4465-8951-e37755ee405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4E4472A-9C6B-481B-86F6-9C118BD7835C}">
  <ds:schemaRefs>
    <ds:schemaRef ds:uri="http://schemas.microsoft.com/sharepoint/v3/contenttype/forms"/>
  </ds:schemaRefs>
</ds:datastoreItem>
</file>

<file path=customXml/itemProps2.xml><?xml version="1.0" encoding="utf-8"?>
<ds:datastoreItem xmlns:ds="http://schemas.openxmlformats.org/officeDocument/2006/customXml" ds:itemID="{5DC08ADD-19AA-4009-9846-372E0EA7A2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6eee15-033b-4465-8951-e37755ee4057"/>
    <ds:schemaRef ds:uri="9eae938e-c604-4a55-be59-6a86fe053e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5DC6FB-9A26-4A71-A29D-5F75EDEB7364}">
  <ds:schemaRefs>
    <ds:schemaRef ds:uri="http://schemas.microsoft.com/office/2006/metadata/properties"/>
    <ds:schemaRef ds:uri="http://schemas.microsoft.com/office/infopath/2007/PartnerControls"/>
    <ds:schemaRef ds:uri="9eae938e-c604-4a55-be59-6a86fe053ec9"/>
    <ds:schemaRef ds:uri="956eee15-033b-4465-8951-e37755ee4057"/>
  </ds:schemaRefs>
</ds:datastoreItem>
</file>

<file path=docProps/app.xml><?xml version="1.0" encoding="utf-8"?>
<Properties xmlns="http://schemas.openxmlformats.org/officeDocument/2006/extended-properties" xmlns:vt="http://schemas.openxmlformats.org/officeDocument/2006/docPropsVTypes">
  <TotalTime>6881</TotalTime>
  <Words>1501</Words>
  <Application>Microsoft Office PowerPoint</Application>
  <PresentationFormat>Widescreen</PresentationFormat>
  <Paragraphs>105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Avenir Next</vt:lpstr>
      <vt:lpstr>Avenir Next Demi Bold</vt:lpstr>
      <vt:lpstr>Calibri</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DesignStock</dc:creator>
  <cp:lastModifiedBy>Kelsey Fredkin</cp:lastModifiedBy>
  <cp:revision>73</cp:revision>
  <dcterms:created xsi:type="dcterms:W3CDTF">2023-02-08T16:42:32Z</dcterms:created>
  <dcterms:modified xsi:type="dcterms:W3CDTF">2023-08-29T15:10:58Z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0x01010051D9370119E1D54DAD92956D5D269BC7</vt:lpwstr>
  </property>
  <property fmtid="{D5CDD505-2E9C-101B-9397-08002B2CF9AE}" pid="3" name="MediaServiceImageTags">
    <vt:lpwstr/>
  </property>
</Properties>
</file>