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6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85"/>
    <p:restoredTop sz="94657"/>
  </p:normalViewPr>
  <p:slideViewPr>
    <p:cSldViewPr snapToGrid="0" snapToObjects="1">
      <p:cViewPr>
        <p:scale>
          <a:sx n="105" d="100"/>
          <a:sy n="105" d="100"/>
        </p:scale>
        <p:origin x="2088" y="1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E175A-7216-4987-D7F0-5D2040423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D6BB62-B012-E29A-3982-724189FF59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DD0F9-1E36-9B23-9875-B1DA1975D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06845-D2DC-0A4D-912E-9E5086A306DE}" type="datetimeFigureOut">
              <a:rPr lang="en-US" smtClean="0"/>
              <a:t>6/17/22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4DB46-B941-D1EF-4A1C-08BB5680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FB333-6C9D-1B6E-3B95-ADC88CF2A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36779-F8A3-7A47-8A89-26E7A8DB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E57EA-F546-E06D-235D-B8FEE8CC3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98C720-AA62-70B7-29E5-EC0EB9AC72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9540A-915D-B99F-9B43-26D18F881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06845-D2DC-0A4D-912E-9E5086A306DE}" type="datetimeFigureOut">
              <a:rPr lang="en-US" smtClean="0"/>
              <a:t>6/17/22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DBD7B-2A9B-5B53-0AE9-2D9FD7DC4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FFB45-3EEA-525C-B390-310AAC701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36779-F8A3-7A47-8A89-26E7A8DB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22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894224-896F-FA82-301A-1EAED3E37E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482C7A-B9E7-829A-7C16-21CFBD68D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0AB94-866C-EA71-F020-D3CF6DBD7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06845-D2DC-0A4D-912E-9E5086A306DE}" type="datetimeFigureOut">
              <a:rPr lang="en-US" smtClean="0"/>
              <a:t>6/17/22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2528A-EE69-3DDE-C9F7-42BC7AE7C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C61E6-40D9-39C7-D656-B77D2EDEB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36779-F8A3-7A47-8A89-26E7A8DB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5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66E07-3836-A641-40BF-13462796B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BFD52-9F8D-5091-84CD-77EA04814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11C28-2A79-2D06-5A8E-54D292507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06845-D2DC-0A4D-912E-9E5086A306DE}" type="datetimeFigureOut">
              <a:rPr lang="en-US" smtClean="0"/>
              <a:t>6/17/22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B9176-ABB7-A89F-9A1D-B0D55C989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E7959-5590-D633-3A2D-22F6E800D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36779-F8A3-7A47-8A89-26E7A8DB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75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90D01-0799-F501-6944-6EFA6C739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AAEE3-5523-E101-444B-967E058CC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B5753-4C03-3E02-D6C1-689433541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06845-D2DC-0A4D-912E-9E5086A306DE}" type="datetimeFigureOut">
              <a:rPr lang="en-US" smtClean="0"/>
              <a:t>6/17/22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C654E-3963-41AB-E4A8-C1334E59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275D2-364B-8717-0C57-B77D74CC5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36779-F8A3-7A47-8A89-26E7A8DB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5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3BA8-6D2F-527F-6F12-B47B14C5E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36041-35DB-1EFD-B347-5E0F5FAA86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1A364-24E7-91E0-AFCD-0CC106223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CC366-4BBD-773C-7906-BAFF2CBAC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06845-D2DC-0A4D-912E-9E5086A306DE}" type="datetimeFigureOut">
              <a:rPr lang="en-US" smtClean="0"/>
              <a:t>6/17/22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B961BE-ACD0-132D-9B15-5244E747C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594FFE-B04B-4DFC-31D4-765CA90A0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36779-F8A3-7A47-8A89-26E7A8DB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84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868CE-DE7F-F9DA-D5CD-2574F8F71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893B8-2E6C-62DA-C2F6-4B1F1A355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339A3-0A81-1621-6DEA-0F2554819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E97985-6ECA-4832-8637-414D7F7668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AACBFD-10E2-0AA0-76E7-66F812451C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B69D6B-B28F-CDAC-FF26-55B0E8BD8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06845-D2DC-0A4D-912E-9E5086A306DE}" type="datetimeFigureOut">
              <a:rPr lang="en-US" smtClean="0"/>
              <a:t>6/17/22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D316F-BB35-4CD8-0D2B-51F96B77C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F85823-45CE-9453-4EC8-36DA192D4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36779-F8A3-7A47-8A89-26E7A8DB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00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756E3-FD7C-CCEE-485D-39933CEC1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58E9C1-9057-EFEB-79FE-46B7E220F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06845-D2DC-0A4D-912E-9E5086A306DE}" type="datetimeFigureOut">
              <a:rPr lang="en-US" smtClean="0"/>
              <a:t>6/17/22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EA0516-ABB1-A8F7-BD8A-4290DFFC2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4300F5-A0D3-940A-F56C-4DC90067F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36779-F8A3-7A47-8A89-26E7A8DB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24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AD70A3-0B08-8C0D-578F-AE89EB5EA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06845-D2DC-0A4D-912E-9E5086A306DE}" type="datetimeFigureOut">
              <a:rPr lang="en-US" smtClean="0"/>
              <a:t>6/17/22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304CED-4195-7656-F518-B64C765E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C754A-53FD-49F1-6025-21055E488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36779-F8A3-7A47-8A89-26E7A8DB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35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741F7-660B-6686-C96D-33153C74A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22C6D-E1EB-28A0-AD3F-D1F0800A4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96AC1B-A11C-1E2B-542E-722844A8C2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A2EEF-63B6-1DF8-157F-B2B624FB2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06845-D2DC-0A4D-912E-9E5086A306DE}" type="datetimeFigureOut">
              <a:rPr lang="en-US" smtClean="0"/>
              <a:t>6/17/22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46EDB-3BDB-F091-B1AC-F07B5D30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AD21BD-EE30-C235-2068-9AE3F5B13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36779-F8A3-7A47-8A89-26E7A8DB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20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EF43D-B3AE-0FFC-0523-A78D14790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8D6BE4-1EDD-9D84-4BE9-58099AACB4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15FDB2-3CEE-D5D9-F8A5-16C7211834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650033-2502-740B-4165-0B2A13F0A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06845-D2DC-0A4D-912E-9E5086A306DE}" type="datetimeFigureOut">
              <a:rPr lang="en-US" smtClean="0"/>
              <a:t>6/17/22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375EF-A98A-82B5-6CFB-2548C3C3B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DF3CF-19B1-2F7D-9654-112083CD8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36779-F8A3-7A47-8A89-26E7A8DB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50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E9C876-C329-5AEE-641D-415C2412E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3E11A6-297F-2BC6-CF84-5A6600FBB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0F450-C218-C40E-5F84-69F591555C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06845-D2DC-0A4D-912E-9E5086A306DE}" type="datetimeFigureOut">
              <a:rPr lang="en-US" smtClean="0"/>
              <a:t>6/17/22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70E67-3AA8-2D5A-6F87-7CDD1A057E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6D8A3-9DEE-2093-D9F9-A1917C39ED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36779-F8A3-7A47-8A89-26E7A8DB7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74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86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69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68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27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34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48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12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91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03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39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76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99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18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64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4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4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15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8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46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38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39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92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52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00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82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4A0C5C-A1F1-1F9F-CA18-249FFF3F46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56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D9370119E1D54DAD92956D5D269BC7" ma:contentTypeVersion="16" ma:contentTypeDescription="Create a new document." ma:contentTypeScope="" ma:versionID="e49d78b1a2466e8b05c373106e22e3cf">
  <xsd:schema xmlns:xsd="http://www.w3.org/2001/XMLSchema" xmlns:xs="http://www.w3.org/2001/XMLSchema" xmlns:p="http://schemas.microsoft.com/office/2006/metadata/properties" xmlns:ns2="956eee15-033b-4465-8951-e37755ee4057" xmlns:ns3="9eae938e-c604-4a55-be59-6a86fe053ec9" targetNamespace="http://schemas.microsoft.com/office/2006/metadata/properties" ma:root="true" ma:fieldsID="48de6fde8cce6fde72bc860b01f549be" ns2:_="" ns3:_="">
    <xsd:import namespace="956eee15-033b-4465-8951-e37755ee4057"/>
    <xsd:import namespace="9eae938e-c604-4a55-be59-6a86fe053e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6eee15-033b-4465-8951-e37755ee40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5025eeb-cdeb-4cde-a221-fb4c4b25d8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ae938e-c604-4a55-be59-6a86fe053ec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e03f64d-5e5d-4aa0-8647-1f1ae3bdbe2f}" ma:internalName="TaxCatchAll" ma:showField="CatchAllData" ma:web="9eae938e-c604-4a55-be59-6a86fe053e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4CD669-CCD3-4616-9E85-3A404428D49F}"/>
</file>

<file path=customXml/itemProps2.xml><?xml version="1.0" encoding="utf-8"?>
<ds:datastoreItem xmlns:ds="http://schemas.openxmlformats.org/officeDocument/2006/customXml" ds:itemID="{91D61A3C-3A81-4A1B-9A91-3DE1B29BF044}"/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Macintosh PowerPoint</Application>
  <PresentationFormat>Widescreen</PresentationFormat>
  <Paragraphs>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 Martin</dc:creator>
  <cp:lastModifiedBy>Jane Martin</cp:lastModifiedBy>
  <cp:revision>3</cp:revision>
  <dcterms:created xsi:type="dcterms:W3CDTF">2022-06-17T15:51:46Z</dcterms:created>
  <dcterms:modified xsi:type="dcterms:W3CDTF">2022-06-17T15:59:35Z</dcterms:modified>
</cp:coreProperties>
</file>